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316" r:id="rId2"/>
    <p:sldId id="317" r:id="rId3"/>
    <p:sldId id="318" r:id="rId4"/>
    <p:sldId id="259" r:id="rId5"/>
    <p:sldId id="319" r:id="rId6"/>
    <p:sldId id="320" r:id="rId7"/>
    <p:sldId id="321" r:id="rId8"/>
    <p:sldId id="261" r:id="rId9"/>
    <p:sldId id="273" r:id="rId10"/>
    <p:sldId id="274" r:id="rId11"/>
    <p:sldId id="275" r:id="rId12"/>
    <p:sldId id="278" r:id="rId13"/>
    <p:sldId id="276" r:id="rId14"/>
    <p:sldId id="280" r:id="rId15"/>
    <p:sldId id="283" r:id="rId16"/>
    <p:sldId id="279" r:id="rId17"/>
    <p:sldId id="282" r:id="rId18"/>
    <p:sldId id="277" r:id="rId19"/>
    <p:sldId id="281" r:id="rId20"/>
    <p:sldId id="266" r:id="rId21"/>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3D42D7-7DEC-4E66-A9F0-6268287E70C6}" v="16" dt="2022-06-20T12:36:50.366"/>
  </p1510:revLst>
</p1510:revInfo>
</file>

<file path=ppt/tableStyles.xml><?xml version="1.0" encoding="utf-8"?>
<a:tblStyleLst xmlns:a="http://schemas.openxmlformats.org/drawingml/2006/main" def="{5C22544A-7EE6-4342-B048-85BDC9FD1C3A}">
  <a:tblStyle styleId="{5C22544A-7EE6-4342-B048-85BDC9FD1C3A}" styleName="Normaali tyyli 2 - Korostu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20" autoAdjust="0"/>
    <p:restoredTop sz="94660"/>
  </p:normalViewPr>
  <p:slideViewPr>
    <p:cSldViewPr snapToGrid="0">
      <p:cViewPr varScale="1">
        <p:scale>
          <a:sx n="108" d="100"/>
          <a:sy n="108" d="100"/>
        </p:scale>
        <p:origin x="432" y="96"/>
      </p:cViewPr>
      <p:guideLst/>
    </p:cSldViewPr>
  </p:slideViewPr>
  <p:notesTextViewPr>
    <p:cViewPr>
      <p:scale>
        <a:sx n="1" d="1"/>
        <a:sy n="1" d="1"/>
      </p:scale>
      <p:origin x="0" y="0"/>
    </p:cViewPr>
  </p:notesTextViewPr>
  <p:notesViewPr>
    <p:cSldViewPr snapToGrid="0">
      <p:cViewPr varScale="1">
        <p:scale>
          <a:sx n="90" d="100"/>
          <a:sy n="90" d="100"/>
        </p:scale>
        <p:origin x="4206"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uli Ylinen" userId="b99c3d69-9420-4882-8ec1-d40a72bbb352" providerId="ADAL" clId="{CB2E6CC4-021B-4485-A1D5-DAF0D318C9A5}"/>
    <pc:docChg chg="modSld">
      <pc:chgData name="Sauli Ylinen" userId="b99c3d69-9420-4882-8ec1-d40a72bbb352" providerId="ADAL" clId="{CB2E6CC4-021B-4485-A1D5-DAF0D318C9A5}" dt="2022-05-29T16:23:37.215" v="65" actId="20577"/>
      <pc:docMkLst>
        <pc:docMk/>
      </pc:docMkLst>
      <pc:sldChg chg="modSp mod">
        <pc:chgData name="Sauli Ylinen" userId="b99c3d69-9420-4882-8ec1-d40a72bbb352" providerId="ADAL" clId="{CB2E6CC4-021B-4485-A1D5-DAF0D318C9A5}" dt="2022-05-29T16:23:37.215" v="65" actId="20577"/>
        <pc:sldMkLst>
          <pc:docMk/>
          <pc:sldMk cId="1479274206" sldId="276"/>
        </pc:sldMkLst>
        <pc:spChg chg="mod">
          <ac:chgData name="Sauli Ylinen" userId="b99c3d69-9420-4882-8ec1-d40a72bbb352" providerId="ADAL" clId="{CB2E6CC4-021B-4485-A1D5-DAF0D318C9A5}" dt="2022-05-29T16:23:37.215" v="65" actId="20577"/>
          <ac:spMkLst>
            <pc:docMk/>
            <pc:sldMk cId="1479274206" sldId="276"/>
            <ac:spMk id="5" creationId="{8D97F0B9-6DE9-4730-A78B-E7F70E66841B}"/>
          </ac:spMkLst>
        </pc:spChg>
      </pc:sldChg>
    </pc:docChg>
  </pc:docChgLst>
  <pc:docChgLst>
    <pc:chgData name="Hilppa Iittiläinen" userId="f7572432-e0f1-4abb-81ed-7836843e2f2b" providerId="ADAL" clId="{8D3D42D7-7DEC-4E66-A9F0-6268287E70C6}"/>
    <pc:docChg chg="custSel addSld delSld modSld">
      <pc:chgData name="Hilppa Iittiläinen" userId="f7572432-e0f1-4abb-81ed-7836843e2f2b" providerId="ADAL" clId="{8D3D42D7-7DEC-4E66-A9F0-6268287E70C6}" dt="2022-06-20T12:36:54.579" v="57" actId="478"/>
      <pc:docMkLst>
        <pc:docMk/>
      </pc:docMkLst>
      <pc:sldChg chg="modSp del mod">
        <pc:chgData name="Hilppa Iittiläinen" userId="f7572432-e0f1-4abb-81ed-7836843e2f2b" providerId="ADAL" clId="{8D3D42D7-7DEC-4E66-A9F0-6268287E70C6}" dt="2022-06-15T08:44:17.289" v="4" actId="47"/>
        <pc:sldMkLst>
          <pc:docMk/>
          <pc:sldMk cId="346151276" sldId="256"/>
        </pc:sldMkLst>
        <pc:spChg chg="mod">
          <ac:chgData name="Hilppa Iittiläinen" userId="f7572432-e0f1-4abb-81ed-7836843e2f2b" providerId="ADAL" clId="{8D3D42D7-7DEC-4E66-A9F0-6268287E70C6}" dt="2022-06-15T08:44:13.019" v="2" actId="21"/>
          <ac:spMkLst>
            <pc:docMk/>
            <pc:sldMk cId="346151276" sldId="256"/>
            <ac:spMk id="4" creationId="{EDA266B3-37CB-4FD9-B6AB-E618D118F783}"/>
          </ac:spMkLst>
        </pc:spChg>
      </pc:sldChg>
      <pc:sldChg chg="add">
        <pc:chgData name="Hilppa Iittiläinen" userId="f7572432-e0f1-4abb-81ed-7836843e2f2b" providerId="ADAL" clId="{8D3D42D7-7DEC-4E66-A9F0-6268287E70C6}" dt="2022-06-15T08:44:01.738" v="0"/>
        <pc:sldMkLst>
          <pc:docMk/>
          <pc:sldMk cId="0" sldId="259"/>
        </pc:sldMkLst>
      </pc:sldChg>
      <pc:sldChg chg="addSp modSp mod modClrScheme chgLayout">
        <pc:chgData name="Hilppa Iittiläinen" userId="f7572432-e0f1-4abb-81ed-7836843e2f2b" providerId="ADAL" clId="{8D3D42D7-7DEC-4E66-A9F0-6268287E70C6}" dt="2022-06-15T08:45:08.917" v="47" actId="700"/>
        <pc:sldMkLst>
          <pc:docMk/>
          <pc:sldMk cId="936451030" sldId="261"/>
        </pc:sldMkLst>
        <pc:spChg chg="mod ord">
          <ac:chgData name="Hilppa Iittiläinen" userId="f7572432-e0f1-4abb-81ed-7836843e2f2b" providerId="ADAL" clId="{8D3D42D7-7DEC-4E66-A9F0-6268287E70C6}" dt="2022-06-15T08:45:08.917" v="47" actId="700"/>
          <ac:spMkLst>
            <pc:docMk/>
            <pc:sldMk cId="936451030" sldId="261"/>
            <ac:spMk id="4" creationId="{98FD9DED-A472-476F-8378-62BD08C511BD}"/>
          </ac:spMkLst>
        </pc:spChg>
        <pc:spChg chg="mod ord">
          <ac:chgData name="Hilppa Iittiläinen" userId="f7572432-e0f1-4abb-81ed-7836843e2f2b" providerId="ADAL" clId="{8D3D42D7-7DEC-4E66-A9F0-6268287E70C6}" dt="2022-06-15T08:45:08.917" v="47" actId="700"/>
          <ac:spMkLst>
            <pc:docMk/>
            <pc:sldMk cId="936451030" sldId="261"/>
            <ac:spMk id="5" creationId="{8D97F0B9-6DE9-4730-A78B-E7F70E66841B}"/>
          </ac:spMkLst>
        </pc:spChg>
        <pc:spChg chg="add mod">
          <ac:chgData name="Hilppa Iittiläinen" userId="f7572432-e0f1-4abb-81ed-7836843e2f2b" providerId="ADAL" clId="{8D3D42D7-7DEC-4E66-A9F0-6268287E70C6}" dt="2022-06-15T08:44:44.711" v="34"/>
          <ac:spMkLst>
            <pc:docMk/>
            <pc:sldMk cId="936451030" sldId="261"/>
            <ac:spMk id="6" creationId="{2A037E16-26A4-2E12-B4B1-5C7AC3363B08}"/>
          </ac:spMkLst>
        </pc:spChg>
      </pc:sldChg>
      <pc:sldChg chg="addSp modSp mod modClrScheme chgLayout">
        <pc:chgData name="Hilppa Iittiläinen" userId="f7572432-e0f1-4abb-81ed-7836843e2f2b" providerId="ADAL" clId="{8D3D42D7-7DEC-4E66-A9F0-6268287E70C6}" dt="2022-06-15T08:46:52.986" v="56" actId="11"/>
        <pc:sldMkLst>
          <pc:docMk/>
          <pc:sldMk cId="3072949482" sldId="266"/>
        </pc:sldMkLst>
        <pc:spChg chg="mod ord">
          <ac:chgData name="Hilppa Iittiläinen" userId="f7572432-e0f1-4abb-81ed-7836843e2f2b" providerId="ADAL" clId="{8D3D42D7-7DEC-4E66-A9F0-6268287E70C6}" dt="2022-06-15T08:45:33.074" v="50" actId="700"/>
          <ac:spMkLst>
            <pc:docMk/>
            <pc:sldMk cId="3072949482" sldId="266"/>
            <ac:spMk id="4" creationId="{98FD9DED-A472-476F-8378-62BD08C511BD}"/>
          </ac:spMkLst>
        </pc:spChg>
        <pc:spChg chg="mod ord">
          <ac:chgData name="Hilppa Iittiläinen" userId="f7572432-e0f1-4abb-81ed-7836843e2f2b" providerId="ADAL" clId="{8D3D42D7-7DEC-4E66-A9F0-6268287E70C6}" dt="2022-06-15T08:46:52.986" v="56" actId="11"/>
          <ac:spMkLst>
            <pc:docMk/>
            <pc:sldMk cId="3072949482" sldId="266"/>
            <ac:spMk id="5" creationId="{8D97F0B9-6DE9-4730-A78B-E7F70E66841B}"/>
          </ac:spMkLst>
        </pc:spChg>
        <pc:spChg chg="add mod">
          <ac:chgData name="Hilppa Iittiläinen" userId="f7572432-e0f1-4abb-81ed-7836843e2f2b" providerId="ADAL" clId="{8D3D42D7-7DEC-4E66-A9F0-6268287E70C6}" dt="2022-06-15T08:45:01.490" v="46"/>
          <ac:spMkLst>
            <pc:docMk/>
            <pc:sldMk cId="3072949482" sldId="266"/>
            <ac:spMk id="6" creationId="{4CC93FB3-1E3E-D1FC-0E5E-95551C086555}"/>
          </ac:spMkLst>
        </pc:spChg>
      </pc:sldChg>
      <pc:sldChg chg="addSp modSp mod modClrScheme chgLayout">
        <pc:chgData name="Hilppa Iittiläinen" userId="f7572432-e0f1-4abb-81ed-7836843e2f2b" providerId="ADAL" clId="{8D3D42D7-7DEC-4E66-A9F0-6268287E70C6}" dt="2022-06-15T08:45:12.247" v="48" actId="700"/>
        <pc:sldMkLst>
          <pc:docMk/>
          <pc:sldMk cId="915118878" sldId="273"/>
        </pc:sldMkLst>
        <pc:spChg chg="mod ord">
          <ac:chgData name="Hilppa Iittiläinen" userId="f7572432-e0f1-4abb-81ed-7836843e2f2b" providerId="ADAL" clId="{8D3D42D7-7DEC-4E66-A9F0-6268287E70C6}" dt="2022-06-15T08:45:12.247" v="48" actId="700"/>
          <ac:spMkLst>
            <pc:docMk/>
            <pc:sldMk cId="915118878" sldId="273"/>
            <ac:spMk id="4" creationId="{98FD9DED-A472-476F-8378-62BD08C511BD}"/>
          </ac:spMkLst>
        </pc:spChg>
        <pc:spChg chg="mod ord">
          <ac:chgData name="Hilppa Iittiläinen" userId="f7572432-e0f1-4abb-81ed-7836843e2f2b" providerId="ADAL" clId="{8D3D42D7-7DEC-4E66-A9F0-6268287E70C6}" dt="2022-06-15T08:45:12.247" v="48" actId="700"/>
          <ac:spMkLst>
            <pc:docMk/>
            <pc:sldMk cId="915118878" sldId="273"/>
            <ac:spMk id="5" creationId="{8D97F0B9-6DE9-4730-A78B-E7F70E66841B}"/>
          </ac:spMkLst>
        </pc:spChg>
        <pc:spChg chg="add mod">
          <ac:chgData name="Hilppa Iittiläinen" userId="f7572432-e0f1-4abb-81ed-7836843e2f2b" providerId="ADAL" clId="{8D3D42D7-7DEC-4E66-A9F0-6268287E70C6}" dt="2022-06-15T08:44:46.480" v="35"/>
          <ac:spMkLst>
            <pc:docMk/>
            <pc:sldMk cId="915118878" sldId="273"/>
            <ac:spMk id="6" creationId="{08B133D6-E10B-2079-D621-D56B0A05624E}"/>
          </ac:spMkLst>
        </pc:spChg>
      </pc:sldChg>
      <pc:sldChg chg="addSp modSp mod modClrScheme chgLayout">
        <pc:chgData name="Hilppa Iittiläinen" userId="f7572432-e0f1-4abb-81ed-7836843e2f2b" providerId="ADAL" clId="{8D3D42D7-7DEC-4E66-A9F0-6268287E70C6}" dt="2022-06-15T08:45:18.623" v="49" actId="700"/>
        <pc:sldMkLst>
          <pc:docMk/>
          <pc:sldMk cId="711558899" sldId="274"/>
        </pc:sldMkLst>
        <pc:spChg chg="mod ord">
          <ac:chgData name="Hilppa Iittiläinen" userId="f7572432-e0f1-4abb-81ed-7836843e2f2b" providerId="ADAL" clId="{8D3D42D7-7DEC-4E66-A9F0-6268287E70C6}" dt="2022-06-15T08:45:18.623" v="49" actId="700"/>
          <ac:spMkLst>
            <pc:docMk/>
            <pc:sldMk cId="711558899" sldId="274"/>
            <ac:spMk id="4" creationId="{98FD9DED-A472-476F-8378-62BD08C511BD}"/>
          </ac:spMkLst>
        </pc:spChg>
        <pc:spChg chg="mod ord">
          <ac:chgData name="Hilppa Iittiläinen" userId="f7572432-e0f1-4abb-81ed-7836843e2f2b" providerId="ADAL" clId="{8D3D42D7-7DEC-4E66-A9F0-6268287E70C6}" dt="2022-06-15T08:45:18.623" v="49" actId="700"/>
          <ac:spMkLst>
            <pc:docMk/>
            <pc:sldMk cId="711558899" sldId="274"/>
            <ac:spMk id="5" creationId="{8D97F0B9-6DE9-4730-A78B-E7F70E66841B}"/>
          </ac:spMkLst>
        </pc:spChg>
        <pc:spChg chg="add mod">
          <ac:chgData name="Hilppa Iittiläinen" userId="f7572432-e0f1-4abb-81ed-7836843e2f2b" providerId="ADAL" clId="{8D3D42D7-7DEC-4E66-A9F0-6268287E70C6}" dt="2022-06-15T08:44:47.669" v="36"/>
          <ac:spMkLst>
            <pc:docMk/>
            <pc:sldMk cId="711558899" sldId="274"/>
            <ac:spMk id="6" creationId="{DD877147-7F69-DFA7-B2DB-3BFDCC55D1E8}"/>
          </ac:spMkLst>
        </pc:spChg>
      </pc:sldChg>
      <pc:sldChg chg="addSp modSp mod modClrScheme chgLayout">
        <pc:chgData name="Hilppa Iittiläinen" userId="f7572432-e0f1-4abb-81ed-7836843e2f2b" providerId="ADAL" clId="{8D3D42D7-7DEC-4E66-A9F0-6268287E70C6}" dt="2022-06-15T08:45:33.074" v="50" actId="700"/>
        <pc:sldMkLst>
          <pc:docMk/>
          <pc:sldMk cId="718339933" sldId="275"/>
        </pc:sldMkLst>
        <pc:spChg chg="mod ord">
          <ac:chgData name="Hilppa Iittiläinen" userId="f7572432-e0f1-4abb-81ed-7836843e2f2b" providerId="ADAL" clId="{8D3D42D7-7DEC-4E66-A9F0-6268287E70C6}" dt="2022-06-15T08:45:33.074" v="50" actId="700"/>
          <ac:spMkLst>
            <pc:docMk/>
            <pc:sldMk cId="718339933" sldId="275"/>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718339933" sldId="275"/>
            <ac:spMk id="5" creationId="{8D97F0B9-6DE9-4730-A78B-E7F70E66841B}"/>
          </ac:spMkLst>
        </pc:spChg>
        <pc:spChg chg="add mod">
          <ac:chgData name="Hilppa Iittiläinen" userId="f7572432-e0f1-4abb-81ed-7836843e2f2b" providerId="ADAL" clId="{8D3D42D7-7DEC-4E66-A9F0-6268287E70C6}" dt="2022-06-15T08:44:49.236" v="37"/>
          <ac:spMkLst>
            <pc:docMk/>
            <pc:sldMk cId="718339933" sldId="275"/>
            <ac:spMk id="6" creationId="{005EE13B-12FD-BFB4-384E-1BD6C9698890}"/>
          </ac:spMkLst>
        </pc:spChg>
      </pc:sldChg>
      <pc:sldChg chg="addSp modSp mod modClrScheme chgLayout">
        <pc:chgData name="Hilppa Iittiläinen" userId="f7572432-e0f1-4abb-81ed-7836843e2f2b" providerId="ADAL" clId="{8D3D42D7-7DEC-4E66-A9F0-6268287E70C6}" dt="2022-06-15T08:45:33.074" v="50" actId="700"/>
        <pc:sldMkLst>
          <pc:docMk/>
          <pc:sldMk cId="1479274206" sldId="276"/>
        </pc:sldMkLst>
        <pc:spChg chg="mod ord">
          <ac:chgData name="Hilppa Iittiläinen" userId="f7572432-e0f1-4abb-81ed-7836843e2f2b" providerId="ADAL" clId="{8D3D42D7-7DEC-4E66-A9F0-6268287E70C6}" dt="2022-06-15T08:45:33.074" v="50" actId="700"/>
          <ac:spMkLst>
            <pc:docMk/>
            <pc:sldMk cId="1479274206" sldId="276"/>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1479274206" sldId="276"/>
            <ac:spMk id="5" creationId="{8D97F0B9-6DE9-4730-A78B-E7F70E66841B}"/>
          </ac:spMkLst>
        </pc:spChg>
        <pc:spChg chg="add mod">
          <ac:chgData name="Hilppa Iittiläinen" userId="f7572432-e0f1-4abb-81ed-7836843e2f2b" providerId="ADAL" clId="{8D3D42D7-7DEC-4E66-A9F0-6268287E70C6}" dt="2022-06-15T08:44:52.361" v="39"/>
          <ac:spMkLst>
            <pc:docMk/>
            <pc:sldMk cId="1479274206" sldId="276"/>
            <ac:spMk id="6" creationId="{3AAE7346-6472-427D-1B2B-3B8D824876CE}"/>
          </ac:spMkLst>
        </pc:spChg>
      </pc:sldChg>
      <pc:sldChg chg="addSp modSp mod modClrScheme chgLayout">
        <pc:chgData name="Hilppa Iittiläinen" userId="f7572432-e0f1-4abb-81ed-7836843e2f2b" providerId="ADAL" clId="{8D3D42D7-7DEC-4E66-A9F0-6268287E70C6}" dt="2022-06-15T08:45:33.074" v="50" actId="700"/>
        <pc:sldMkLst>
          <pc:docMk/>
          <pc:sldMk cId="3160796736" sldId="277"/>
        </pc:sldMkLst>
        <pc:spChg chg="mod ord">
          <ac:chgData name="Hilppa Iittiläinen" userId="f7572432-e0f1-4abb-81ed-7836843e2f2b" providerId="ADAL" clId="{8D3D42D7-7DEC-4E66-A9F0-6268287E70C6}" dt="2022-06-15T08:45:33.074" v="50" actId="700"/>
          <ac:spMkLst>
            <pc:docMk/>
            <pc:sldMk cId="3160796736" sldId="277"/>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3160796736" sldId="277"/>
            <ac:spMk id="5" creationId="{8D97F0B9-6DE9-4730-A78B-E7F70E66841B}"/>
          </ac:spMkLst>
        </pc:spChg>
        <pc:spChg chg="add mod">
          <ac:chgData name="Hilppa Iittiläinen" userId="f7572432-e0f1-4abb-81ed-7836843e2f2b" providerId="ADAL" clId="{8D3D42D7-7DEC-4E66-A9F0-6268287E70C6}" dt="2022-06-15T08:44:58.906" v="44"/>
          <ac:spMkLst>
            <pc:docMk/>
            <pc:sldMk cId="3160796736" sldId="277"/>
            <ac:spMk id="6" creationId="{F144B9F6-A6F1-3B9F-24DC-A7E7C8425BB0}"/>
          </ac:spMkLst>
        </pc:spChg>
      </pc:sldChg>
      <pc:sldChg chg="addSp modSp mod modClrScheme chgLayout">
        <pc:chgData name="Hilppa Iittiläinen" userId="f7572432-e0f1-4abb-81ed-7836843e2f2b" providerId="ADAL" clId="{8D3D42D7-7DEC-4E66-A9F0-6268287E70C6}" dt="2022-06-15T08:45:33.114" v="51" actId="27636"/>
        <pc:sldMkLst>
          <pc:docMk/>
          <pc:sldMk cId="1964784293" sldId="278"/>
        </pc:sldMkLst>
        <pc:spChg chg="mod ord">
          <ac:chgData name="Hilppa Iittiläinen" userId="f7572432-e0f1-4abb-81ed-7836843e2f2b" providerId="ADAL" clId="{8D3D42D7-7DEC-4E66-A9F0-6268287E70C6}" dt="2022-06-15T08:45:33.074" v="50" actId="700"/>
          <ac:spMkLst>
            <pc:docMk/>
            <pc:sldMk cId="1964784293" sldId="278"/>
            <ac:spMk id="4" creationId="{98FD9DED-A472-476F-8378-62BD08C511BD}"/>
          </ac:spMkLst>
        </pc:spChg>
        <pc:spChg chg="mod ord">
          <ac:chgData name="Hilppa Iittiläinen" userId="f7572432-e0f1-4abb-81ed-7836843e2f2b" providerId="ADAL" clId="{8D3D42D7-7DEC-4E66-A9F0-6268287E70C6}" dt="2022-06-15T08:45:33.114" v="51" actId="27636"/>
          <ac:spMkLst>
            <pc:docMk/>
            <pc:sldMk cId="1964784293" sldId="278"/>
            <ac:spMk id="5" creationId="{8D97F0B9-6DE9-4730-A78B-E7F70E66841B}"/>
          </ac:spMkLst>
        </pc:spChg>
        <pc:spChg chg="add mod">
          <ac:chgData name="Hilppa Iittiläinen" userId="f7572432-e0f1-4abb-81ed-7836843e2f2b" providerId="ADAL" clId="{8D3D42D7-7DEC-4E66-A9F0-6268287E70C6}" dt="2022-06-15T08:44:50.882" v="38"/>
          <ac:spMkLst>
            <pc:docMk/>
            <pc:sldMk cId="1964784293" sldId="278"/>
            <ac:spMk id="6" creationId="{FB758FC6-D7D7-5C76-0280-A113B4A9AC69}"/>
          </ac:spMkLst>
        </pc:spChg>
      </pc:sldChg>
      <pc:sldChg chg="addSp modSp mod modClrScheme chgLayout">
        <pc:chgData name="Hilppa Iittiläinen" userId="f7572432-e0f1-4abb-81ed-7836843e2f2b" providerId="ADAL" clId="{8D3D42D7-7DEC-4E66-A9F0-6268287E70C6}" dt="2022-06-15T08:45:33.134" v="52" actId="27636"/>
        <pc:sldMkLst>
          <pc:docMk/>
          <pc:sldMk cId="1314639743" sldId="279"/>
        </pc:sldMkLst>
        <pc:spChg chg="mod ord">
          <ac:chgData name="Hilppa Iittiläinen" userId="f7572432-e0f1-4abb-81ed-7836843e2f2b" providerId="ADAL" clId="{8D3D42D7-7DEC-4E66-A9F0-6268287E70C6}" dt="2022-06-15T08:45:33.074" v="50" actId="700"/>
          <ac:spMkLst>
            <pc:docMk/>
            <pc:sldMk cId="1314639743" sldId="279"/>
            <ac:spMk id="4" creationId="{98FD9DED-A472-476F-8378-62BD08C511BD}"/>
          </ac:spMkLst>
        </pc:spChg>
        <pc:spChg chg="mod ord">
          <ac:chgData name="Hilppa Iittiläinen" userId="f7572432-e0f1-4abb-81ed-7836843e2f2b" providerId="ADAL" clId="{8D3D42D7-7DEC-4E66-A9F0-6268287E70C6}" dt="2022-06-15T08:45:33.134" v="52" actId="27636"/>
          <ac:spMkLst>
            <pc:docMk/>
            <pc:sldMk cId="1314639743" sldId="279"/>
            <ac:spMk id="5" creationId="{8D97F0B9-6DE9-4730-A78B-E7F70E66841B}"/>
          </ac:spMkLst>
        </pc:spChg>
        <pc:spChg chg="add mod">
          <ac:chgData name="Hilppa Iittiläinen" userId="f7572432-e0f1-4abb-81ed-7836843e2f2b" providerId="ADAL" clId="{8D3D42D7-7DEC-4E66-A9F0-6268287E70C6}" dt="2022-06-15T08:44:56.305" v="42"/>
          <ac:spMkLst>
            <pc:docMk/>
            <pc:sldMk cId="1314639743" sldId="279"/>
            <ac:spMk id="6" creationId="{1049B9F1-D708-21F5-AC49-01EA4E484B92}"/>
          </ac:spMkLst>
        </pc:spChg>
      </pc:sldChg>
      <pc:sldChg chg="addSp modSp mod modClrScheme chgLayout">
        <pc:chgData name="Hilppa Iittiläinen" userId="f7572432-e0f1-4abb-81ed-7836843e2f2b" providerId="ADAL" clId="{8D3D42D7-7DEC-4E66-A9F0-6268287E70C6}" dt="2022-06-15T08:45:33.074" v="50" actId="700"/>
        <pc:sldMkLst>
          <pc:docMk/>
          <pc:sldMk cId="759748188" sldId="280"/>
        </pc:sldMkLst>
        <pc:spChg chg="mod ord">
          <ac:chgData name="Hilppa Iittiläinen" userId="f7572432-e0f1-4abb-81ed-7836843e2f2b" providerId="ADAL" clId="{8D3D42D7-7DEC-4E66-A9F0-6268287E70C6}" dt="2022-06-15T08:45:33.074" v="50" actId="700"/>
          <ac:spMkLst>
            <pc:docMk/>
            <pc:sldMk cId="759748188" sldId="280"/>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759748188" sldId="280"/>
            <ac:spMk id="5" creationId="{8D97F0B9-6DE9-4730-A78B-E7F70E66841B}"/>
          </ac:spMkLst>
        </pc:spChg>
        <pc:spChg chg="add mod">
          <ac:chgData name="Hilppa Iittiläinen" userId="f7572432-e0f1-4abb-81ed-7836843e2f2b" providerId="ADAL" clId="{8D3D42D7-7DEC-4E66-A9F0-6268287E70C6}" dt="2022-06-15T08:44:53.709" v="40"/>
          <ac:spMkLst>
            <pc:docMk/>
            <pc:sldMk cId="759748188" sldId="280"/>
            <ac:spMk id="6" creationId="{193E8AE0-5FF4-A2C6-2E8D-927F4E7659DC}"/>
          </ac:spMkLst>
        </pc:spChg>
      </pc:sldChg>
      <pc:sldChg chg="addSp modSp mod modClrScheme chgLayout">
        <pc:chgData name="Hilppa Iittiläinen" userId="f7572432-e0f1-4abb-81ed-7836843e2f2b" providerId="ADAL" clId="{8D3D42D7-7DEC-4E66-A9F0-6268287E70C6}" dt="2022-06-15T08:45:33.074" v="50" actId="700"/>
        <pc:sldMkLst>
          <pc:docMk/>
          <pc:sldMk cId="1819262652" sldId="281"/>
        </pc:sldMkLst>
        <pc:spChg chg="mod ord">
          <ac:chgData name="Hilppa Iittiläinen" userId="f7572432-e0f1-4abb-81ed-7836843e2f2b" providerId="ADAL" clId="{8D3D42D7-7DEC-4E66-A9F0-6268287E70C6}" dt="2022-06-15T08:45:33.074" v="50" actId="700"/>
          <ac:spMkLst>
            <pc:docMk/>
            <pc:sldMk cId="1819262652" sldId="281"/>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1819262652" sldId="281"/>
            <ac:spMk id="5" creationId="{8D97F0B9-6DE9-4730-A78B-E7F70E66841B}"/>
          </ac:spMkLst>
        </pc:spChg>
        <pc:spChg chg="add mod">
          <ac:chgData name="Hilppa Iittiläinen" userId="f7572432-e0f1-4abb-81ed-7836843e2f2b" providerId="ADAL" clId="{8D3D42D7-7DEC-4E66-A9F0-6268287E70C6}" dt="2022-06-15T08:45:00.221" v="45"/>
          <ac:spMkLst>
            <pc:docMk/>
            <pc:sldMk cId="1819262652" sldId="281"/>
            <ac:spMk id="6" creationId="{D76EF04D-87F2-D4E2-1459-5FBDFCBFC84D}"/>
          </ac:spMkLst>
        </pc:spChg>
      </pc:sldChg>
      <pc:sldChg chg="addSp modSp mod modClrScheme chgLayout">
        <pc:chgData name="Hilppa Iittiläinen" userId="f7572432-e0f1-4abb-81ed-7836843e2f2b" providerId="ADAL" clId="{8D3D42D7-7DEC-4E66-A9F0-6268287E70C6}" dt="2022-06-15T08:45:33.074" v="50" actId="700"/>
        <pc:sldMkLst>
          <pc:docMk/>
          <pc:sldMk cId="453581441" sldId="282"/>
        </pc:sldMkLst>
        <pc:spChg chg="mod ord">
          <ac:chgData name="Hilppa Iittiläinen" userId="f7572432-e0f1-4abb-81ed-7836843e2f2b" providerId="ADAL" clId="{8D3D42D7-7DEC-4E66-A9F0-6268287E70C6}" dt="2022-06-15T08:45:33.074" v="50" actId="700"/>
          <ac:spMkLst>
            <pc:docMk/>
            <pc:sldMk cId="453581441" sldId="282"/>
            <ac:spMk id="4" creationId="{98FD9DED-A472-476F-8378-62BD08C511BD}"/>
          </ac:spMkLst>
        </pc:spChg>
        <pc:spChg chg="mod ord">
          <ac:chgData name="Hilppa Iittiläinen" userId="f7572432-e0f1-4abb-81ed-7836843e2f2b" providerId="ADAL" clId="{8D3D42D7-7DEC-4E66-A9F0-6268287E70C6}" dt="2022-06-15T08:45:33.074" v="50" actId="700"/>
          <ac:spMkLst>
            <pc:docMk/>
            <pc:sldMk cId="453581441" sldId="282"/>
            <ac:spMk id="5" creationId="{8D97F0B9-6DE9-4730-A78B-E7F70E66841B}"/>
          </ac:spMkLst>
        </pc:spChg>
        <pc:spChg chg="add mod">
          <ac:chgData name="Hilppa Iittiläinen" userId="f7572432-e0f1-4abb-81ed-7836843e2f2b" providerId="ADAL" clId="{8D3D42D7-7DEC-4E66-A9F0-6268287E70C6}" dt="2022-06-15T08:44:57.680" v="43"/>
          <ac:spMkLst>
            <pc:docMk/>
            <pc:sldMk cId="453581441" sldId="282"/>
            <ac:spMk id="6" creationId="{2585112B-F515-0BB2-E361-5F169B5A17AA}"/>
          </ac:spMkLst>
        </pc:spChg>
      </pc:sldChg>
      <pc:sldChg chg="addSp modSp mod modClrScheme chgLayout">
        <pc:chgData name="Hilppa Iittiläinen" userId="f7572432-e0f1-4abb-81ed-7836843e2f2b" providerId="ADAL" clId="{8D3D42D7-7DEC-4E66-A9F0-6268287E70C6}" dt="2022-06-15T08:45:57.644" v="55" actId="14100"/>
        <pc:sldMkLst>
          <pc:docMk/>
          <pc:sldMk cId="2221898144" sldId="283"/>
        </pc:sldMkLst>
        <pc:spChg chg="mod ord">
          <ac:chgData name="Hilppa Iittiläinen" userId="f7572432-e0f1-4abb-81ed-7836843e2f2b" providerId="ADAL" clId="{8D3D42D7-7DEC-4E66-A9F0-6268287E70C6}" dt="2022-06-15T08:45:33.074" v="50" actId="700"/>
          <ac:spMkLst>
            <pc:docMk/>
            <pc:sldMk cId="2221898144" sldId="283"/>
            <ac:spMk id="4" creationId="{98FD9DED-A472-476F-8378-62BD08C511BD}"/>
          </ac:spMkLst>
        </pc:spChg>
        <pc:spChg chg="mod ord">
          <ac:chgData name="Hilppa Iittiläinen" userId="f7572432-e0f1-4abb-81ed-7836843e2f2b" providerId="ADAL" clId="{8D3D42D7-7DEC-4E66-A9F0-6268287E70C6}" dt="2022-06-15T08:45:57.644" v="55" actId="14100"/>
          <ac:spMkLst>
            <pc:docMk/>
            <pc:sldMk cId="2221898144" sldId="283"/>
            <ac:spMk id="5" creationId="{8D97F0B9-6DE9-4730-A78B-E7F70E66841B}"/>
          </ac:spMkLst>
        </pc:spChg>
        <pc:spChg chg="add mod">
          <ac:chgData name="Hilppa Iittiläinen" userId="f7572432-e0f1-4abb-81ed-7836843e2f2b" providerId="ADAL" clId="{8D3D42D7-7DEC-4E66-A9F0-6268287E70C6}" dt="2022-06-15T08:44:55.046" v="41"/>
          <ac:spMkLst>
            <pc:docMk/>
            <pc:sldMk cId="2221898144" sldId="283"/>
            <ac:spMk id="6" creationId="{4BE4CD99-71E1-B4B8-8B5E-FA6BEDFF7373}"/>
          </ac:spMkLst>
        </pc:spChg>
        <pc:picChg chg="mod">
          <ac:chgData name="Hilppa Iittiläinen" userId="f7572432-e0f1-4abb-81ed-7836843e2f2b" providerId="ADAL" clId="{8D3D42D7-7DEC-4E66-A9F0-6268287E70C6}" dt="2022-06-15T08:45:54.591" v="54" actId="1076"/>
          <ac:picMkLst>
            <pc:docMk/>
            <pc:sldMk cId="2221898144" sldId="283"/>
            <ac:picMk id="1026" creationId="{442CFEC6-AD65-4DF5-A81A-A3716B41968E}"/>
          </ac:picMkLst>
        </pc:picChg>
      </pc:sldChg>
      <pc:sldChg chg="add">
        <pc:chgData name="Hilppa Iittiläinen" userId="f7572432-e0f1-4abb-81ed-7836843e2f2b" providerId="ADAL" clId="{8D3D42D7-7DEC-4E66-A9F0-6268287E70C6}" dt="2022-06-15T08:44:01.738" v="0"/>
        <pc:sldMkLst>
          <pc:docMk/>
          <pc:sldMk cId="0" sldId="316"/>
        </pc:sldMkLst>
      </pc:sldChg>
      <pc:sldChg chg="delSp add mod">
        <pc:chgData name="Hilppa Iittiläinen" userId="f7572432-e0f1-4abb-81ed-7836843e2f2b" providerId="ADAL" clId="{8D3D42D7-7DEC-4E66-A9F0-6268287E70C6}" dt="2022-06-20T12:36:54.579" v="57" actId="478"/>
        <pc:sldMkLst>
          <pc:docMk/>
          <pc:sldMk cId="0" sldId="317"/>
        </pc:sldMkLst>
        <pc:spChg chg="del">
          <ac:chgData name="Hilppa Iittiläinen" userId="f7572432-e0f1-4abb-81ed-7836843e2f2b" providerId="ADAL" clId="{8D3D42D7-7DEC-4E66-A9F0-6268287E70C6}" dt="2022-06-20T12:36:54.579" v="57" actId="478"/>
          <ac:spMkLst>
            <pc:docMk/>
            <pc:sldMk cId="0" sldId="317"/>
            <ac:spMk id="2" creationId="{8A8FE1A6-C1FC-EF25-790C-436E1EF8760D}"/>
          </ac:spMkLst>
        </pc:spChg>
      </pc:sldChg>
      <pc:sldChg chg="add">
        <pc:chgData name="Hilppa Iittiläinen" userId="f7572432-e0f1-4abb-81ed-7836843e2f2b" providerId="ADAL" clId="{8D3D42D7-7DEC-4E66-A9F0-6268287E70C6}" dt="2022-06-15T08:44:01.738" v="0"/>
        <pc:sldMkLst>
          <pc:docMk/>
          <pc:sldMk cId="0" sldId="318"/>
        </pc:sldMkLst>
      </pc:sldChg>
      <pc:sldChg chg="add">
        <pc:chgData name="Hilppa Iittiläinen" userId="f7572432-e0f1-4abb-81ed-7836843e2f2b" providerId="ADAL" clId="{8D3D42D7-7DEC-4E66-A9F0-6268287E70C6}" dt="2022-06-15T08:44:01.738" v="0"/>
        <pc:sldMkLst>
          <pc:docMk/>
          <pc:sldMk cId="2724807033" sldId="319"/>
        </pc:sldMkLst>
      </pc:sldChg>
      <pc:sldChg chg="add">
        <pc:chgData name="Hilppa Iittiläinen" userId="f7572432-e0f1-4abb-81ed-7836843e2f2b" providerId="ADAL" clId="{8D3D42D7-7DEC-4E66-A9F0-6268287E70C6}" dt="2022-06-15T08:44:01.738" v="0"/>
        <pc:sldMkLst>
          <pc:docMk/>
          <pc:sldMk cId="2777355808" sldId="320"/>
        </pc:sldMkLst>
      </pc:sldChg>
      <pc:sldChg chg="modSp new mod">
        <pc:chgData name="Hilppa Iittiläinen" userId="f7572432-e0f1-4abb-81ed-7836843e2f2b" providerId="ADAL" clId="{8D3D42D7-7DEC-4E66-A9F0-6268287E70C6}" dt="2022-06-15T08:44:15.197" v="3"/>
        <pc:sldMkLst>
          <pc:docMk/>
          <pc:sldMk cId="3384328769" sldId="321"/>
        </pc:sldMkLst>
        <pc:spChg chg="mod">
          <ac:chgData name="Hilppa Iittiläinen" userId="f7572432-e0f1-4abb-81ed-7836843e2f2b" providerId="ADAL" clId="{8D3D42D7-7DEC-4E66-A9F0-6268287E70C6}" dt="2022-06-15T08:44:15.197" v="3"/>
          <ac:spMkLst>
            <pc:docMk/>
            <pc:sldMk cId="3384328769" sldId="321"/>
            <ac:spMk id="2" creationId="{CE071A34-17D5-9C9C-25A4-D6CC46141615}"/>
          </ac:spMkLst>
        </pc:spChg>
      </pc:sldChg>
    </pc:docChg>
  </pc:docChgLst>
  <pc:docChgLst>
    <pc:chgData name="Sauli Ylinen" userId="b99c3d69-9420-4882-8ec1-d40a72bbb352" providerId="ADAL" clId="{3A6663A8-A161-4E7C-989C-DEF186D5D7D6}"/>
    <pc:docChg chg="undo custSel addSld modSld sldOrd">
      <pc:chgData name="Sauli Ylinen" userId="b99c3d69-9420-4882-8ec1-d40a72bbb352" providerId="ADAL" clId="{3A6663A8-A161-4E7C-989C-DEF186D5D7D6}" dt="2022-03-15T06:46:31.463" v="8931" actId="20577"/>
      <pc:docMkLst>
        <pc:docMk/>
      </pc:docMkLst>
      <pc:sldChg chg="modSp mod">
        <pc:chgData name="Sauli Ylinen" userId="b99c3d69-9420-4882-8ec1-d40a72bbb352" providerId="ADAL" clId="{3A6663A8-A161-4E7C-989C-DEF186D5D7D6}" dt="2022-03-14T23:59:03.426" v="48" actId="20577"/>
        <pc:sldMkLst>
          <pc:docMk/>
          <pc:sldMk cId="346151276" sldId="256"/>
        </pc:sldMkLst>
        <pc:spChg chg="mod">
          <ac:chgData name="Sauli Ylinen" userId="b99c3d69-9420-4882-8ec1-d40a72bbb352" providerId="ADAL" clId="{3A6663A8-A161-4E7C-989C-DEF186D5D7D6}" dt="2022-03-14T23:59:03.426" v="48" actId="20577"/>
          <ac:spMkLst>
            <pc:docMk/>
            <pc:sldMk cId="346151276" sldId="256"/>
            <ac:spMk id="4" creationId="{EDA266B3-37CB-4FD9-B6AB-E618D118F783}"/>
          </ac:spMkLst>
        </pc:spChg>
      </pc:sldChg>
      <pc:sldChg chg="modSp mod">
        <pc:chgData name="Sauli Ylinen" userId="b99c3d69-9420-4882-8ec1-d40a72bbb352" providerId="ADAL" clId="{3A6663A8-A161-4E7C-989C-DEF186D5D7D6}" dt="2022-03-15T04:45:45.039" v="401" actId="20577"/>
        <pc:sldMkLst>
          <pc:docMk/>
          <pc:sldMk cId="936451030" sldId="261"/>
        </pc:sldMkLst>
        <pc:spChg chg="mod">
          <ac:chgData name="Sauli Ylinen" userId="b99c3d69-9420-4882-8ec1-d40a72bbb352" providerId="ADAL" clId="{3A6663A8-A161-4E7C-989C-DEF186D5D7D6}" dt="2022-03-15T04:45:45.039" v="401" actId="20577"/>
          <ac:spMkLst>
            <pc:docMk/>
            <pc:sldMk cId="936451030" sldId="261"/>
            <ac:spMk id="5" creationId="{8D97F0B9-6DE9-4730-A78B-E7F70E66841B}"/>
          </ac:spMkLst>
        </pc:spChg>
      </pc:sldChg>
      <pc:sldChg chg="modSp mod">
        <pc:chgData name="Sauli Ylinen" userId="b99c3d69-9420-4882-8ec1-d40a72bbb352" providerId="ADAL" clId="{3A6663A8-A161-4E7C-989C-DEF186D5D7D6}" dt="2022-03-15T05:26:06.121" v="5184" actId="20577"/>
        <pc:sldMkLst>
          <pc:docMk/>
          <pc:sldMk cId="3072949482" sldId="266"/>
        </pc:sldMkLst>
        <pc:spChg chg="mod">
          <ac:chgData name="Sauli Ylinen" userId="b99c3d69-9420-4882-8ec1-d40a72bbb352" providerId="ADAL" clId="{3A6663A8-A161-4E7C-989C-DEF186D5D7D6}" dt="2022-03-15T05:26:06.121" v="5184" actId="20577"/>
          <ac:spMkLst>
            <pc:docMk/>
            <pc:sldMk cId="3072949482" sldId="266"/>
            <ac:spMk id="5" creationId="{8D97F0B9-6DE9-4730-A78B-E7F70E66841B}"/>
          </ac:spMkLst>
        </pc:spChg>
      </pc:sldChg>
      <pc:sldChg chg="modSp mod">
        <pc:chgData name="Sauli Ylinen" userId="b99c3d69-9420-4882-8ec1-d40a72bbb352" providerId="ADAL" clId="{3A6663A8-A161-4E7C-989C-DEF186D5D7D6}" dt="2022-03-15T04:51:21.401" v="1358" actId="20577"/>
        <pc:sldMkLst>
          <pc:docMk/>
          <pc:sldMk cId="915118878" sldId="273"/>
        </pc:sldMkLst>
        <pc:spChg chg="mod">
          <ac:chgData name="Sauli Ylinen" userId="b99c3d69-9420-4882-8ec1-d40a72bbb352" providerId="ADAL" clId="{3A6663A8-A161-4E7C-989C-DEF186D5D7D6}" dt="2022-03-15T04:47:57.141" v="731" actId="1076"/>
          <ac:spMkLst>
            <pc:docMk/>
            <pc:sldMk cId="915118878" sldId="273"/>
            <ac:spMk id="4" creationId="{98FD9DED-A472-476F-8378-62BD08C511BD}"/>
          </ac:spMkLst>
        </pc:spChg>
        <pc:spChg chg="mod">
          <ac:chgData name="Sauli Ylinen" userId="b99c3d69-9420-4882-8ec1-d40a72bbb352" providerId="ADAL" clId="{3A6663A8-A161-4E7C-989C-DEF186D5D7D6}" dt="2022-03-15T04:51:21.401" v="1358" actId="20577"/>
          <ac:spMkLst>
            <pc:docMk/>
            <pc:sldMk cId="915118878" sldId="273"/>
            <ac:spMk id="5" creationId="{8D97F0B9-6DE9-4730-A78B-E7F70E66841B}"/>
          </ac:spMkLst>
        </pc:spChg>
      </pc:sldChg>
      <pc:sldChg chg="modSp mod">
        <pc:chgData name="Sauli Ylinen" userId="b99c3d69-9420-4882-8ec1-d40a72bbb352" providerId="ADAL" clId="{3A6663A8-A161-4E7C-989C-DEF186D5D7D6}" dt="2022-03-15T05:05:28.841" v="3259" actId="1076"/>
        <pc:sldMkLst>
          <pc:docMk/>
          <pc:sldMk cId="711558899" sldId="274"/>
        </pc:sldMkLst>
        <pc:spChg chg="mod">
          <ac:chgData name="Sauli Ylinen" userId="b99c3d69-9420-4882-8ec1-d40a72bbb352" providerId="ADAL" clId="{3A6663A8-A161-4E7C-989C-DEF186D5D7D6}" dt="2022-03-15T04:53:23.385" v="1607" actId="1076"/>
          <ac:spMkLst>
            <pc:docMk/>
            <pc:sldMk cId="711558899" sldId="274"/>
            <ac:spMk id="4" creationId="{98FD9DED-A472-476F-8378-62BD08C511BD}"/>
          </ac:spMkLst>
        </pc:spChg>
        <pc:spChg chg="mod">
          <ac:chgData name="Sauli Ylinen" userId="b99c3d69-9420-4882-8ec1-d40a72bbb352" providerId="ADAL" clId="{3A6663A8-A161-4E7C-989C-DEF186D5D7D6}" dt="2022-03-15T05:05:28.841" v="3259" actId="1076"/>
          <ac:spMkLst>
            <pc:docMk/>
            <pc:sldMk cId="711558899" sldId="274"/>
            <ac:spMk id="5" creationId="{8D97F0B9-6DE9-4730-A78B-E7F70E66841B}"/>
          </ac:spMkLst>
        </pc:spChg>
      </pc:sldChg>
      <pc:sldChg chg="modSp mod">
        <pc:chgData name="Sauli Ylinen" userId="b99c3d69-9420-4882-8ec1-d40a72bbb352" providerId="ADAL" clId="{3A6663A8-A161-4E7C-989C-DEF186D5D7D6}" dt="2022-03-15T05:14:16.185" v="3770" actId="20577"/>
        <pc:sldMkLst>
          <pc:docMk/>
          <pc:sldMk cId="718339933" sldId="275"/>
        </pc:sldMkLst>
        <pc:spChg chg="mod">
          <ac:chgData name="Sauli Ylinen" userId="b99c3d69-9420-4882-8ec1-d40a72bbb352" providerId="ADAL" clId="{3A6663A8-A161-4E7C-989C-DEF186D5D7D6}" dt="2022-03-15T04:51:57.558" v="1359" actId="20577"/>
          <ac:spMkLst>
            <pc:docMk/>
            <pc:sldMk cId="718339933" sldId="275"/>
            <ac:spMk id="4" creationId="{98FD9DED-A472-476F-8378-62BD08C511BD}"/>
          </ac:spMkLst>
        </pc:spChg>
        <pc:spChg chg="mod">
          <ac:chgData name="Sauli Ylinen" userId="b99c3d69-9420-4882-8ec1-d40a72bbb352" providerId="ADAL" clId="{3A6663A8-A161-4E7C-989C-DEF186D5D7D6}" dt="2022-03-15T05:14:16.185" v="3770" actId="20577"/>
          <ac:spMkLst>
            <pc:docMk/>
            <pc:sldMk cId="718339933" sldId="275"/>
            <ac:spMk id="5" creationId="{8D97F0B9-6DE9-4730-A78B-E7F70E66841B}"/>
          </ac:spMkLst>
        </pc:spChg>
      </pc:sldChg>
      <pc:sldChg chg="modSp mod">
        <pc:chgData name="Sauli Ylinen" userId="b99c3d69-9420-4882-8ec1-d40a72bbb352" providerId="ADAL" clId="{3A6663A8-A161-4E7C-989C-DEF186D5D7D6}" dt="2022-03-15T05:22:47.450" v="4763" actId="20577"/>
        <pc:sldMkLst>
          <pc:docMk/>
          <pc:sldMk cId="1479274206" sldId="276"/>
        </pc:sldMkLst>
        <pc:spChg chg="mod">
          <ac:chgData name="Sauli Ylinen" userId="b99c3d69-9420-4882-8ec1-d40a72bbb352" providerId="ADAL" clId="{3A6663A8-A161-4E7C-989C-DEF186D5D7D6}" dt="2022-03-15T05:16:23.472" v="3982" actId="1076"/>
          <ac:spMkLst>
            <pc:docMk/>
            <pc:sldMk cId="1479274206" sldId="276"/>
            <ac:spMk id="4" creationId="{98FD9DED-A472-476F-8378-62BD08C511BD}"/>
          </ac:spMkLst>
        </pc:spChg>
        <pc:spChg chg="mod">
          <ac:chgData name="Sauli Ylinen" userId="b99c3d69-9420-4882-8ec1-d40a72bbb352" providerId="ADAL" clId="{3A6663A8-A161-4E7C-989C-DEF186D5D7D6}" dt="2022-03-15T05:22:47.450" v="4763" actId="20577"/>
          <ac:spMkLst>
            <pc:docMk/>
            <pc:sldMk cId="1479274206" sldId="276"/>
            <ac:spMk id="5" creationId="{8D97F0B9-6DE9-4730-A78B-E7F70E66841B}"/>
          </ac:spMkLst>
        </pc:spChg>
      </pc:sldChg>
      <pc:sldChg chg="modSp mod ord">
        <pc:chgData name="Sauli Ylinen" userId="b99c3d69-9420-4882-8ec1-d40a72bbb352" providerId="ADAL" clId="{3A6663A8-A161-4E7C-989C-DEF186D5D7D6}" dt="2022-03-15T06:39:34.649" v="7971" actId="1076"/>
        <pc:sldMkLst>
          <pc:docMk/>
          <pc:sldMk cId="3160796736" sldId="277"/>
        </pc:sldMkLst>
        <pc:spChg chg="mod">
          <ac:chgData name="Sauli Ylinen" userId="b99c3d69-9420-4882-8ec1-d40a72bbb352" providerId="ADAL" clId="{3A6663A8-A161-4E7C-989C-DEF186D5D7D6}" dt="2022-03-15T05:25:32.912" v="5119" actId="1076"/>
          <ac:spMkLst>
            <pc:docMk/>
            <pc:sldMk cId="3160796736" sldId="277"/>
            <ac:spMk id="4" creationId="{98FD9DED-A472-476F-8378-62BD08C511BD}"/>
          </ac:spMkLst>
        </pc:spChg>
        <pc:spChg chg="mod">
          <ac:chgData name="Sauli Ylinen" userId="b99c3d69-9420-4882-8ec1-d40a72bbb352" providerId="ADAL" clId="{3A6663A8-A161-4E7C-989C-DEF186D5D7D6}" dt="2022-03-15T06:39:34.649" v="7971" actId="1076"/>
          <ac:spMkLst>
            <pc:docMk/>
            <pc:sldMk cId="3160796736" sldId="277"/>
            <ac:spMk id="5" creationId="{8D97F0B9-6DE9-4730-A78B-E7F70E66841B}"/>
          </ac:spMkLst>
        </pc:spChg>
      </pc:sldChg>
      <pc:sldChg chg="modSp mod ord">
        <pc:chgData name="Sauli Ylinen" userId="b99c3d69-9420-4882-8ec1-d40a72bbb352" providerId="ADAL" clId="{3A6663A8-A161-4E7C-989C-DEF186D5D7D6}" dt="2022-03-15T05:22:30.830" v="4750" actId="20577"/>
        <pc:sldMkLst>
          <pc:docMk/>
          <pc:sldMk cId="1964784293" sldId="278"/>
        </pc:sldMkLst>
        <pc:spChg chg="mod">
          <ac:chgData name="Sauli Ylinen" userId="b99c3d69-9420-4882-8ec1-d40a72bbb352" providerId="ADAL" clId="{3A6663A8-A161-4E7C-989C-DEF186D5D7D6}" dt="2022-03-15T05:20:38.303" v="4480" actId="20577"/>
          <ac:spMkLst>
            <pc:docMk/>
            <pc:sldMk cId="1964784293" sldId="278"/>
            <ac:spMk id="4" creationId="{98FD9DED-A472-476F-8378-62BD08C511BD}"/>
          </ac:spMkLst>
        </pc:spChg>
        <pc:spChg chg="mod">
          <ac:chgData name="Sauli Ylinen" userId="b99c3d69-9420-4882-8ec1-d40a72bbb352" providerId="ADAL" clId="{3A6663A8-A161-4E7C-989C-DEF186D5D7D6}" dt="2022-03-15T05:22:30.830" v="4750" actId="20577"/>
          <ac:spMkLst>
            <pc:docMk/>
            <pc:sldMk cId="1964784293" sldId="278"/>
            <ac:spMk id="5" creationId="{8D97F0B9-6DE9-4730-A78B-E7F70E66841B}"/>
          </ac:spMkLst>
        </pc:spChg>
      </pc:sldChg>
      <pc:sldChg chg="modSp mod ord">
        <pc:chgData name="Sauli Ylinen" userId="b99c3d69-9420-4882-8ec1-d40a72bbb352" providerId="ADAL" clId="{3A6663A8-A161-4E7C-989C-DEF186D5D7D6}" dt="2022-03-15T06:37:44.521" v="7741" actId="1076"/>
        <pc:sldMkLst>
          <pc:docMk/>
          <pc:sldMk cId="1314639743" sldId="279"/>
        </pc:sldMkLst>
        <pc:spChg chg="mod">
          <ac:chgData name="Sauli Ylinen" userId="b99c3d69-9420-4882-8ec1-d40a72bbb352" providerId="ADAL" clId="{3A6663A8-A161-4E7C-989C-DEF186D5D7D6}" dt="2022-03-15T06:32:43.879" v="6811" actId="1076"/>
          <ac:spMkLst>
            <pc:docMk/>
            <pc:sldMk cId="1314639743" sldId="279"/>
            <ac:spMk id="4" creationId="{98FD9DED-A472-476F-8378-62BD08C511BD}"/>
          </ac:spMkLst>
        </pc:spChg>
        <pc:spChg chg="mod">
          <ac:chgData name="Sauli Ylinen" userId="b99c3d69-9420-4882-8ec1-d40a72bbb352" providerId="ADAL" clId="{3A6663A8-A161-4E7C-989C-DEF186D5D7D6}" dt="2022-03-15T06:37:44.521" v="7741" actId="1076"/>
          <ac:spMkLst>
            <pc:docMk/>
            <pc:sldMk cId="1314639743" sldId="279"/>
            <ac:spMk id="5" creationId="{8D97F0B9-6DE9-4730-A78B-E7F70E66841B}"/>
          </ac:spMkLst>
        </pc:spChg>
      </pc:sldChg>
      <pc:sldChg chg="modSp add mod">
        <pc:chgData name="Sauli Ylinen" userId="b99c3d69-9420-4882-8ec1-d40a72bbb352" providerId="ADAL" clId="{3A6663A8-A161-4E7C-989C-DEF186D5D7D6}" dt="2022-03-15T06:37:56.093" v="7742" actId="20577"/>
        <pc:sldMkLst>
          <pc:docMk/>
          <pc:sldMk cId="759748188" sldId="280"/>
        </pc:sldMkLst>
        <pc:spChg chg="mod">
          <ac:chgData name="Sauli Ylinen" userId="b99c3d69-9420-4882-8ec1-d40a72bbb352" providerId="ADAL" clId="{3A6663A8-A161-4E7C-989C-DEF186D5D7D6}" dt="2022-03-15T06:24:34.009" v="5804" actId="20577"/>
          <ac:spMkLst>
            <pc:docMk/>
            <pc:sldMk cId="759748188" sldId="280"/>
            <ac:spMk id="4" creationId="{98FD9DED-A472-476F-8378-62BD08C511BD}"/>
          </ac:spMkLst>
        </pc:spChg>
        <pc:spChg chg="mod">
          <ac:chgData name="Sauli Ylinen" userId="b99c3d69-9420-4882-8ec1-d40a72bbb352" providerId="ADAL" clId="{3A6663A8-A161-4E7C-989C-DEF186D5D7D6}" dt="2022-03-15T06:37:56.093" v="7742" actId="20577"/>
          <ac:spMkLst>
            <pc:docMk/>
            <pc:sldMk cId="759748188" sldId="280"/>
            <ac:spMk id="5" creationId="{8D97F0B9-6DE9-4730-A78B-E7F70E66841B}"/>
          </ac:spMkLst>
        </pc:spChg>
      </pc:sldChg>
      <pc:sldChg chg="modSp add mod">
        <pc:chgData name="Sauli Ylinen" userId="b99c3d69-9420-4882-8ec1-d40a72bbb352" providerId="ADAL" clId="{3A6663A8-A161-4E7C-989C-DEF186D5D7D6}" dt="2022-03-15T06:46:31.463" v="8931" actId="20577"/>
        <pc:sldMkLst>
          <pc:docMk/>
          <pc:sldMk cId="1819262652" sldId="281"/>
        </pc:sldMkLst>
        <pc:spChg chg="mod">
          <ac:chgData name="Sauli Ylinen" userId="b99c3d69-9420-4882-8ec1-d40a72bbb352" providerId="ADAL" clId="{3A6663A8-A161-4E7C-989C-DEF186D5D7D6}" dt="2022-03-15T04:57:01.718" v="2160" actId="20577"/>
          <ac:spMkLst>
            <pc:docMk/>
            <pc:sldMk cId="1819262652" sldId="281"/>
            <ac:spMk id="4" creationId="{98FD9DED-A472-476F-8378-62BD08C511BD}"/>
          </ac:spMkLst>
        </pc:spChg>
        <pc:spChg chg="mod">
          <ac:chgData name="Sauli Ylinen" userId="b99c3d69-9420-4882-8ec1-d40a72bbb352" providerId="ADAL" clId="{3A6663A8-A161-4E7C-989C-DEF186D5D7D6}" dt="2022-03-15T06:46:31.463" v="8931" actId="20577"/>
          <ac:spMkLst>
            <pc:docMk/>
            <pc:sldMk cId="1819262652" sldId="281"/>
            <ac:spMk id="5" creationId="{8D97F0B9-6DE9-4730-A78B-E7F70E66841B}"/>
          </ac:spMkLst>
        </pc:spChg>
      </pc:sldChg>
      <pc:sldChg chg="modSp add mod">
        <pc:chgData name="Sauli Ylinen" userId="b99c3d69-9420-4882-8ec1-d40a72bbb352" providerId="ADAL" clId="{3A6663A8-A161-4E7C-989C-DEF186D5D7D6}" dt="2022-03-15T05:31:59.229" v="5721" actId="20577"/>
        <pc:sldMkLst>
          <pc:docMk/>
          <pc:sldMk cId="453581441" sldId="282"/>
        </pc:sldMkLst>
        <pc:spChg chg="mod">
          <ac:chgData name="Sauli Ylinen" userId="b99c3d69-9420-4882-8ec1-d40a72bbb352" providerId="ADAL" clId="{3A6663A8-A161-4E7C-989C-DEF186D5D7D6}" dt="2022-03-15T05:26:52.274" v="5227" actId="20577"/>
          <ac:spMkLst>
            <pc:docMk/>
            <pc:sldMk cId="453581441" sldId="282"/>
            <ac:spMk id="4" creationId="{98FD9DED-A472-476F-8378-62BD08C511BD}"/>
          </ac:spMkLst>
        </pc:spChg>
        <pc:spChg chg="mod">
          <ac:chgData name="Sauli Ylinen" userId="b99c3d69-9420-4882-8ec1-d40a72bbb352" providerId="ADAL" clId="{3A6663A8-A161-4E7C-989C-DEF186D5D7D6}" dt="2022-03-15T05:31:59.229" v="5721" actId="20577"/>
          <ac:spMkLst>
            <pc:docMk/>
            <pc:sldMk cId="453581441" sldId="282"/>
            <ac:spMk id="5" creationId="{8D97F0B9-6DE9-4730-A78B-E7F70E66841B}"/>
          </ac:spMkLst>
        </pc:spChg>
      </pc:sldChg>
      <pc:sldChg chg="addSp modSp add mod">
        <pc:chgData name="Sauli Ylinen" userId="b99c3d69-9420-4882-8ec1-d40a72bbb352" providerId="ADAL" clId="{3A6663A8-A161-4E7C-989C-DEF186D5D7D6}" dt="2022-03-15T06:44:47.512" v="8698" actId="20577"/>
        <pc:sldMkLst>
          <pc:docMk/>
          <pc:sldMk cId="2221898144" sldId="283"/>
        </pc:sldMkLst>
        <pc:spChg chg="mod">
          <ac:chgData name="Sauli Ylinen" userId="b99c3d69-9420-4882-8ec1-d40a72bbb352" providerId="ADAL" clId="{3A6663A8-A161-4E7C-989C-DEF186D5D7D6}" dt="2022-03-15T06:41:57.845" v="8307" actId="20577"/>
          <ac:spMkLst>
            <pc:docMk/>
            <pc:sldMk cId="2221898144" sldId="283"/>
            <ac:spMk id="4" creationId="{98FD9DED-A472-476F-8378-62BD08C511BD}"/>
          </ac:spMkLst>
        </pc:spChg>
        <pc:spChg chg="mod">
          <ac:chgData name="Sauli Ylinen" userId="b99c3d69-9420-4882-8ec1-d40a72bbb352" providerId="ADAL" clId="{3A6663A8-A161-4E7C-989C-DEF186D5D7D6}" dt="2022-03-15T06:44:47.512" v="8698" actId="20577"/>
          <ac:spMkLst>
            <pc:docMk/>
            <pc:sldMk cId="2221898144" sldId="283"/>
            <ac:spMk id="5" creationId="{8D97F0B9-6DE9-4730-A78B-E7F70E66841B}"/>
          </ac:spMkLst>
        </pc:spChg>
        <pc:picChg chg="add mod">
          <ac:chgData name="Sauli Ylinen" userId="b99c3d69-9420-4882-8ec1-d40a72bbb352" providerId="ADAL" clId="{3A6663A8-A161-4E7C-989C-DEF186D5D7D6}" dt="2022-03-15T06:43:44.289" v="8542" actId="1076"/>
          <ac:picMkLst>
            <pc:docMk/>
            <pc:sldMk cId="2221898144" sldId="283"/>
            <ac:picMk id="1026" creationId="{442CFEC6-AD65-4DF5-A81A-A3716B41968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a:extLst>
              <a:ext uri="{FF2B5EF4-FFF2-40B4-BE49-F238E27FC236}">
                <a16:creationId xmlns:a16="http://schemas.microsoft.com/office/drawing/2014/main" id="{90489765-C3E2-4CB7-B84D-62CF613C36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a:extLst>
              <a:ext uri="{FF2B5EF4-FFF2-40B4-BE49-F238E27FC236}">
                <a16:creationId xmlns:a16="http://schemas.microsoft.com/office/drawing/2014/main" id="{D3FC0F54-AC4C-412C-881B-280C57D7F7A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EEA080-1C04-4D49-9169-DE53E8619FEC}" type="datetimeFigureOut">
              <a:rPr lang="fi-FI" smtClean="0"/>
              <a:t>18.11.2023</a:t>
            </a:fld>
            <a:endParaRPr lang="fi-FI"/>
          </a:p>
        </p:txBody>
      </p:sp>
      <p:sp>
        <p:nvSpPr>
          <p:cNvPr id="4" name="Alatunnisteen paikkamerkki 3">
            <a:extLst>
              <a:ext uri="{FF2B5EF4-FFF2-40B4-BE49-F238E27FC236}">
                <a16:creationId xmlns:a16="http://schemas.microsoft.com/office/drawing/2014/main" id="{99E0362F-CB3A-4774-B2D6-7578853360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a:extLst>
              <a:ext uri="{FF2B5EF4-FFF2-40B4-BE49-F238E27FC236}">
                <a16:creationId xmlns:a16="http://schemas.microsoft.com/office/drawing/2014/main" id="{67E363F0-F99E-432A-8847-8DBA923B7F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82DFC3-AE31-4F42-9C5D-03354C3C795D}" type="slidenum">
              <a:rPr lang="fi-FI" smtClean="0"/>
              <a:t>‹#›</a:t>
            </a:fld>
            <a:endParaRPr lang="fi-FI"/>
          </a:p>
        </p:txBody>
      </p:sp>
    </p:spTree>
    <p:extLst>
      <p:ext uri="{BB962C8B-B14F-4D97-AF65-F5344CB8AC3E}">
        <p14:creationId xmlns:p14="http://schemas.microsoft.com/office/powerpoint/2010/main" val="38135259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F00A7-F681-42B1-969F-0E5F86B66BBE}" type="datetimeFigureOut">
              <a:rPr lang="fi-FI" smtClean="0"/>
              <a:t>18.11.2023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8328E5-66FA-4DD6-A089-E9039BCA9F63}" type="slidenum">
              <a:rPr lang="fi-FI" smtClean="0"/>
              <a:t>‹#›</a:t>
            </a:fld>
            <a:endParaRPr lang="fi-FI"/>
          </a:p>
        </p:txBody>
      </p:sp>
    </p:spTree>
    <p:extLst>
      <p:ext uri="{BB962C8B-B14F-4D97-AF65-F5344CB8AC3E}">
        <p14:creationId xmlns:p14="http://schemas.microsoft.com/office/powerpoint/2010/main" val="10493105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a037aa8e9_0_18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 name="Google Shape;69;g12a037aa8e9_0_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2a037aa8e9_0_9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 name="Google Shape;76;g12a037aa8e9_0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2a037aa8e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g12a037aa8e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pic>
        <p:nvPicPr>
          <p:cNvPr id="8" name="Kuva 7">
            <a:extLst>
              <a:ext uri="{FF2B5EF4-FFF2-40B4-BE49-F238E27FC236}">
                <a16:creationId xmlns:a16="http://schemas.microsoft.com/office/drawing/2014/main" id="{DF2A059D-C586-417B-8831-0D0DFF7C956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672"/>
            <a:ext cx="12190803" cy="6858671"/>
          </a:xfrm>
          <a:prstGeom prst="rect">
            <a:avLst/>
          </a:prstGeom>
        </p:spPr>
      </p:pic>
      <p:sp>
        <p:nvSpPr>
          <p:cNvPr id="2" name="Otsikko 1">
            <a:extLst>
              <a:ext uri="{FF2B5EF4-FFF2-40B4-BE49-F238E27FC236}">
                <a16:creationId xmlns:a16="http://schemas.microsoft.com/office/drawing/2014/main" id="{6A94CFCD-D8C0-4AE5-9A4C-6FE52079574E}"/>
              </a:ext>
            </a:extLst>
          </p:cNvPr>
          <p:cNvSpPr>
            <a:spLocks noGrp="1"/>
          </p:cNvSpPr>
          <p:nvPr>
            <p:ph type="ctrTitle"/>
          </p:nvPr>
        </p:nvSpPr>
        <p:spPr>
          <a:xfrm>
            <a:off x="1524000" y="1527477"/>
            <a:ext cx="9144000" cy="2387600"/>
          </a:xfrm>
        </p:spPr>
        <p:txBody>
          <a:bodyPr anchor="b"/>
          <a:lstStyle>
            <a:lvl1pPr algn="ctr">
              <a:defRPr sz="6000" b="1">
                <a:solidFill>
                  <a:schemeClr val="bg1">
                    <a:lumMod val="95000"/>
                  </a:schemeClr>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p>
        </p:txBody>
      </p:sp>
      <p:sp>
        <p:nvSpPr>
          <p:cNvPr id="3" name="Alaotsikko 2">
            <a:extLst>
              <a:ext uri="{FF2B5EF4-FFF2-40B4-BE49-F238E27FC236}">
                <a16:creationId xmlns:a16="http://schemas.microsoft.com/office/drawing/2014/main" id="{DA727E47-A531-437C-8191-1722EA7805B9}"/>
              </a:ext>
            </a:extLst>
          </p:cNvPr>
          <p:cNvSpPr>
            <a:spLocks noGrp="1"/>
          </p:cNvSpPr>
          <p:nvPr>
            <p:ph type="subTitle" idx="1"/>
          </p:nvPr>
        </p:nvSpPr>
        <p:spPr>
          <a:xfrm>
            <a:off x="1524000" y="4007152"/>
            <a:ext cx="9144000" cy="1655762"/>
          </a:xfrm>
        </p:spPr>
        <p:txBody>
          <a:bodyPr/>
          <a:lstStyle>
            <a:lvl1pPr marL="0" indent="0" algn="ctr">
              <a:buNone/>
              <a:defRPr sz="2400">
                <a:solidFill>
                  <a:schemeClr val="bg1">
                    <a:lumMod val="9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dirty="0"/>
              <a:t>Muokkaa alaotsikon perustyyliä </a:t>
            </a:r>
            <a:r>
              <a:rPr lang="fi-FI" dirty="0" err="1"/>
              <a:t>napsautt</a:t>
            </a:r>
            <a:r>
              <a:rPr lang="fi-FI" dirty="0"/>
              <a:t>.</a:t>
            </a:r>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86280" y="6347443"/>
            <a:ext cx="3004968" cy="501824"/>
          </a:xfrm>
          <a:prstGeom prst="rect">
            <a:avLst/>
          </a:prstGeom>
        </p:spPr>
      </p:pic>
    </p:spTree>
    <p:extLst>
      <p:ext uri="{BB962C8B-B14F-4D97-AF65-F5344CB8AC3E}">
        <p14:creationId xmlns:p14="http://schemas.microsoft.com/office/powerpoint/2010/main" val="1533064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ain otsikko">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D4ABB6E6-80E7-4795-8FB7-A45506C015D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 y="-672"/>
            <a:ext cx="12190800" cy="6858669"/>
          </a:xfrm>
          <a:prstGeom prst="rect">
            <a:avLst/>
          </a:prstGeom>
        </p:spPr>
      </p:pic>
      <p:sp>
        <p:nvSpPr>
          <p:cNvPr id="13" name="Otsikko 1">
            <a:extLst>
              <a:ext uri="{FF2B5EF4-FFF2-40B4-BE49-F238E27FC236}">
                <a16:creationId xmlns:a16="http://schemas.microsoft.com/office/drawing/2014/main" id="{7EFAA9E4-7BF1-498D-A750-C2486ADE7117}"/>
              </a:ext>
            </a:extLst>
          </p:cNvPr>
          <p:cNvSpPr>
            <a:spLocks noGrp="1"/>
          </p:cNvSpPr>
          <p:nvPr>
            <p:ph type="title"/>
          </p:nvPr>
        </p:nvSpPr>
        <p:spPr>
          <a:xfrm>
            <a:off x="919223" y="2268899"/>
            <a:ext cx="4023167" cy="2320202"/>
          </a:xfrm>
        </p:spPr>
        <p:txBody>
          <a:bodyPr/>
          <a:lstStyle/>
          <a:p>
            <a:r>
              <a:rPr lang="fi-FI"/>
              <a:t>Muokkaa ots. perustyyl. napsautt.</a:t>
            </a:r>
          </a:p>
        </p:txBody>
      </p:sp>
      <p:sp>
        <p:nvSpPr>
          <p:cNvPr id="14" name="Sisällön paikkamerkki 2">
            <a:extLst>
              <a:ext uri="{FF2B5EF4-FFF2-40B4-BE49-F238E27FC236}">
                <a16:creationId xmlns:a16="http://schemas.microsoft.com/office/drawing/2014/main" id="{789F871C-5B32-4176-87E9-0EA8F2E332B3}"/>
              </a:ext>
            </a:extLst>
          </p:cNvPr>
          <p:cNvSpPr>
            <a:spLocks noGrp="1"/>
          </p:cNvSpPr>
          <p:nvPr>
            <p:ph idx="1"/>
          </p:nvPr>
        </p:nvSpPr>
        <p:spPr>
          <a:xfrm>
            <a:off x="6096000" y="853352"/>
            <a:ext cx="5791200" cy="5130759"/>
          </a:xfrm>
        </p:spPr>
        <p:txBody>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15" name="Dian numeron paikkamerkki 5">
            <a:extLst>
              <a:ext uri="{FF2B5EF4-FFF2-40B4-BE49-F238E27FC236}">
                <a16:creationId xmlns:a16="http://schemas.microsoft.com/office/drawing/2014/main" id="{0CA858E3-9A41-42CA-AF6F-8BFE425C7DD2}"/>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6" name="Alatunnisteen paikkamerkki 4">
            <a:extLst>
              <a:ext uri="{FF2B5EF4-FFF2-40B4-BE49-F238E27FC236}">
                <a16:creationId xmlns:a16="http://schemas.microsoft.com/office/drawing/2014/main" id="{65CAA36D-5BE1-48E7-A2CD-96DE10616D4D}"/>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914924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yhjä">
    <p:spTree>
      <p:nvGrpSpPr>
        <p:cNvPr id="1" name=""/>
        <p:cNvGrpSpPr/>
        <p:nvPr/>
      </p:nvGrpSpPr>
      <p:grpSpPr>
        <a:xfrm>
          <a:off x="0" y="0"/>
          <a:ext cx="0" cy="0"/>
          <a:chOff x="0" y="0"/>
          <a:chExt cx="0" cy="0"/>
        </a:xfrm>
      </p:grpSpPr>
      <p:pic>
        <p:nvPicPr>
          <p:cNvPr id="2" name="Kuva 1">
            <a:extLst>
              <a:ext uri="{FF2B5EF4-FFF2-40B4-BE49-F238E27FC236}">
                <a16:creationId xmlns:a16="http://schemas.microsoft.com/office/drawing/2014/main" id="{7F7A83F2-C17F-4AFA-A8EA-D2171A4204B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669"/>
            <a:ext cx="12190800" cy="6858669"/>
          </a:xfrm>
          <a:prstGeom prst="rect">
            <a:avLst/>
          </a:prstGeom>
        </p:spPr>
      </p:pic>
      <p:sp>
        <p:nvSpPr>
          <p:cNvPr id="3" name="Otsikko 1">
            <a:extLst>
              <a:ext uri="{FF2B5EF4-FFF2-40B4-BE49-F238E27FC236}">
                <a16:creationId xmlns:a16="http://schemas.microsoft.com/office/drawing/2014/main" id="{BF6216C1-3290-4DC7-B9B6-C29671B8BAC6}"/>
              </a:ext>
            </a:extLst>
          </p:cNvPr>
          <p:cNvSpPr>
            <a:spLocks noGrp="1"/>
          </p:cNvSpPr>
          <p:nvPr>
            <p:ph type="title" hasCustomPrompt="1"/>
          </p:nvPr>
        </p:nvSpPr>
        <p:spPr>
          <a:xfrm>
            <a:off x="352064" y="2662439"/>
            <a:ext cx="11465688" cy="1261379"/>
          </a:xfrm>
        </p:spPr>
        <p:txBody>
          <a:bodyPr/>
          <a:lstStyle>
            <a:lvl1pPr algn="ctr">
              <a:defRPr/>
            </a:lvl1pPr>
          </a:lstStyle>
          <a:p>
            <a:r>
              <a:rPr lang="fi-FI" dirty="0"/>
              <a:t>Kiitos!</a:t>
            </a:r>
          </a:p>
        </p:txBody>
      </p:sp>
      <p:sp>
        <p:nvSpPr>
          <p:cNvPr id="4" name="Tekstin paikkamerkki 3">
            <a:extLst>
              <a:ext uri="{FF2B5EF4-FFF2-40B4-BE49-F238E27FC236}">
                <a16:creationId xmlns:a16="http://schemas.microsoft.com/office/drawing/2014/main" id="{66470317-F7CE-4B32-BC8A-5191CE9B4325}"/>
              </a:ext>
            </a:extLst>
          </p:cNvPr>
          <p:cNvSpPr>
            <a:spLocks noGrp="1"/>
          </p:cNvSpPr>
          <p:nvPr>
            <p:ph type="body" sz="half" idx="2"/>
          </p:nvPr>
        </p:nvSpPr>
        <p:spPr>
          <a:xfrm>
            <a:off x="645069" y="5288163"/>
            <a:ext cx="7609730" cy="73236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a:t>Muokkaa tekstin perustyylejä napsauttamalla</a:t>
            </a:r>
          </a:p>
        </p:txBody>
      </p:sp>
    </p:spTree>
    <p:extLst>
      <p:ext uri="{BB962C8B-B14F-4D97-AF65-F5344CB8AC3E}">
        <p14:creationId xmlns:p14="http://schemas.microsoft.com/office/powerpoint/2010/main" val="1004592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uvatekstillinen sisältö">
    <p:spTree>
      <p:nvGrpSpPr>
        <p:cNvPr id="1" name=""/>
        <p:cNvGrpSpPr/>
        <p:nvPr/>
      </p:nvGrpSpPr>
      <p:grpSpPr>
        <a:xfrm>
          <a:off x="0" y="0"/>
          <a:ext cx="0" cy="0"/>
          <a:chOff x="0" y="0"/>
          <a:chExt cx="0" cy="0"/>
        </a:xfrm>
      </p:grpSpPr>
      <p:pic>
        <p:nvPicPr>
          <p:cNvPr id="8" name="Kuva 7">
            <a:extLst>
              <a:ext uri="{FF2B5EF4-FFF2-40B4-BE49-F238E27FC236}">
                <a16:creationId xmlns:a16="http://schemas.microsoft.com/office/drawing/2014/main" id="{3CE2D92E-2F5F-4B50-806A-483303F9296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199" y="-669"/>
            <a:ext cx="12190800" cy="6858668"/>
          </a:xfrm>
          <a:prstGeom prst="rect">
            <a:avLst/>
          </a:prstGeom>
        </p:spPr>
      </p:pic>
      <p:sp>
        <p:nvSpPr>
          <p:cNvPr id="9" name="Otsikko 1">
            <a:extLst>
              <a:ext uri="{FF2B5EF4-FFF2-40B4-BE49-F238E27FC236}">
                <a16:creationId xmlns:a16="http://schemas.microsoft.com/office/drawing/2014/main" id="{0CF2A160-ECA0-4F94-88E0-76860DE317C0}"/>
              </a:ext>
            </a:extLst>
          </p:cNvPr>
          <p:cNvSpPr>
            <a:spLocks noGrp="1"/>
          </p:cNvSpPr>
          <p:nvPr>
            <p:ph type="title" hasCustomPrompt="1"/>
          </p:nvPr>
        </p:nvSpPr>
        <p:spPr>
          <a:xfrm>
            <a:off x="347253" y="1073426"/>
            <a:ext cx="11497493" cy="1375575"/>
          </a:xfrm>
        </p:spPr>
        <p:txBody>
          <a:bodyPr>
            <a:normAutofit/>
          </a:bodyPr>
          <a:lstStyle>
            <a:lvl1pPr algn="ctr">
              <a:defRPr sz="4000"/>
            </a:lvl1pPr>
          </a:lstStyle>
          <a:p>
            <a:r>
              <a:rPr lang="fi-FI" dirty="0"/>
              <a:t>Värikoodit</a:t>
            </a:r>
          </a:p>
        </p:txBody>
      </p:sp>
    </p:spTree>
    <p:extLst>
      <p:ext uri="{BB962C8B-B14F-4D97-AF65-F5344CB8AC3E}">
        <p14:creationId xmlns:p14="http://schemas.microsoft.com/office/powerpoint/2010/main" val="2367194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Mukautettu asettelu">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16400571-BECA-44B4-8686-44F32B8A67C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00" y="-669"/>
            <a:ext cx="12190798" cy="6858668"/>
          </a:xfrm>
          <a:prstGeom prst="rect">
            <a:avLst/>
          </a:prstGeom>
        </p:spPr>
      </p:pic>
      <p:sp>
        <p:nvSpPr>
          <p:cNvPr id="7" name="Otsikko 1">
            <a:extLst>
              <a:ext uri="{FF2B5EF4-FFF2-40B4-BE49-F238E27FC236}">
                <a16:creationId xmlns:a16="http://schemas.microsoft.com/office/drawing/2014/main" id="{09AECF0B-3C84-48E1-8D64-C70074B06507}"/>
              </a:ext>
            </a:extLst>
          </p:cNvPr>
          <p:cNvSpPr>
            <a:spLocks noGrp="1"/>
          </p:cNvSpPr>
          <p:nvPr>
            <p:ph type="title" hasCustomPrompt="1"/>
          </p:nvPr>
        </p:nvSpPr>
        <p:spPr>
          <a:xfrm>
            <a:off x="347253" y="677648"/>
            <a:ext cx="11497493" cy="1200646"/>
          </a:xfrm>
        </p:spPr>
        <p:txBody>
          <a:bodyPr>
            <a:normAutofit/>
          </a:bodyPr>
          <a:lstStyle>
            <a:lvl1pPr algn="ctr">
              <a:defRPr sz="4000"/>
            </a:lvl1pPr>
          </a:lstStyle>
          <a:p>
            <a:r>
              <a:rPr lang="fi-FI" dirty="0"/>
              <a:t>Näin lisäät juoksevan otsikon</a:t>
            </a:r>
          </a:p>
        </p:txBody>
      </p:sp>
      <p:sp>
        <p:nvSpPr>
          <p:cNvPr id="10" name="Tekstiruutu 9">
            <a:extLst>
              <a:ext uri="{FF2B5EF4-FFF2-40B4-BE49-F238E27FC236}">
                <a16:creationId xmlns:a16="http://schemas.microsoft.com/office/drawing/2014/main" id="{DAAC86D1-9FFA-4ABA-A3E4-EB6CFBEDCB4A}"/>
              </a:ext>
            </a:extLst>
          </p:cNvPr>
          <p:cNvSpPr txBox="1"/>
          <p:nvPr userDrawn="1"/>
        </p:nvSpPr>
        <p:spPr>
          <a:xfrm>
            <a:off x="6466399" y="2677804"/>
            <a:ext cx="6094674" cy="369332"/>
          </a:xfrm>
          <a:prstGeom prst="rect">
            <a:avLst/>
          </a:prstGeom>
          <a:noFill/>
        </p:spPr>
        <p:txBody>
          <a:bodyPr wrap="square">
            <a:spAutoFit/>
          </a:bodyPr>
          <a:lstStyle/>
          <a:p>
            <a:pPr lvl="0"/>
            <a:r>
              <a:rPr lang="fi-FI" dirty="0"/>
              <a:t>Valitse ylävalikosta ”Lisää” -&gt; ”Ylä- ja alatunniste”</a:t>
            </a:r>
          </a:p>
        </p:txBody>
      </p:sp>
      <p:sp>
        <p:nvSpPr>
          <p:cNvPr id="11" name="Tekstiruutu 10">
            <a:extLst>
              <a:ext uri="{FF2B5EF4-FFF2-40B4-BE49-F238E27FC236}">
                <a16:creationId xmlns:a16="http://schemas.microsoft.com/office/drawing/2014/main" id="{665134CF-E4EB-4F40-BECF-764969EE4026}"/>
              </a:ext>
            </a:extLst>
          </p:cNvPr>
          <p:cNvSpPr txBox="1"/>
          <p:nvPr userDrawn="1"/>
        </p:nvSpPr>
        <p:spPr>
          <a:xfrm>
            <a:off x="6535120" y="4753567"/>
            <a:ext cx="5376573" cy="923330"/>
          </a:xfrm>
          <a:prstGeom prst="rect">
            <a:avLst/>
          </a:prstGeom>
          <a:noFill/>
        </p:spPr>
        <p:txBody>
          <a:bodyPr wrap="square">
            <a:spAutoFit/>
          </a:bodyPr>
          <a:lstStyle/>
          <a:p>
            <a:pPr marL="285750" lvl="0" indent="-285750">
              <a:buFont typeface="Arial" panose="020B0604020202020204" pitchFamily="34" charset="0"/>
              <a:buChar char="•"/>
            </a:pPr>
            <a:r>
              <a:rPr lang="fi-FI" dirty="0"/>
              <a:t>Klikkaa avautuvasta valikosta alatunniste-kohtaa.</a:t>
            </a:r>
          </a:p>
          <a:p>
            <a:pPr marL="285750" lvl="0" indent="-285750">
              <a:buFont typeface="Arial" panose="020B0604020202020204" pitchFamily="34" charset="0"/>
              <a:buChar char="•"/>
            </a:pPr>
            <a:r>
              <a:rPr lang="fi-FI" dirty="0"/>
              <a:t>Kirjoita kenttään esityksen otsikko</a:t>
            </a:r>
          </a:p>
          <a:p>
            <a:pPr marL="285750" lvl="0" indent="-285750">
              <a:buFont typeface="Arial" panose="020B0604020202020204" pitchFamily="34" charset="0"/>
              <a:buChar char="•"/>
            </a:pPr>
            <a:r>
              <a:rPr lang="fi-FI" dirty="0"/>
              <a:t>Klikkaa lopuksi ”Käytä kaikissa”.</a:t>
            </a:r>
          </a:p>
        </p:txBody>
      </p:sp>
    </p:spTree>
    <p:extLst>
      <p:ext uri="{BB962C8B-B14F-4D97-AF65-F5344CB8AC3E}">
        <p14:creationId xmlns:p14="http://schemas.microsoft.com/office/powerpoint/2010/main" val="29474744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Mukautettu asettelu">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19B8E77C-53BE-4B03-87E5-CDB79B97828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200" y="-669"/>
            <a:ext cx="12190798" cy="6858667"/>
          </a:xfrm>
          <a:prstGeom prst="rect">
            <a:avLst/>
          </a:prstGeom>
        </p:spPr>
      </p:pic>
      <p:sp>
        <p:nvSpPr>
          <p:cNvPr id="5" name="Otsikko 1">
            <a:extLst>
              <a:ext uri="{FF2B5EF4-FFF2-40B4-BE49-F238E27FC236}">
                <a16:creationId xmlns:a16="http://schemas.microsoft.com/office/drawing/2014/main" id="{E4686C9F-28C4-4048-8CE1-A93B9FEB68B9}"/>
              </a:ext>
            </a:extLst>
          </p:cNvPr>
          <p:cNvSpPr>
            <a:spLocks noGrp="1"/>
          </p:cNvSpPr>
          <p:nvPr>
            <p:ph type="title" hasCustomPrompt="1"/>
          </p:nvPr>
        </p:nvSpPr>
        <p:spPr>
          <a:xfrm>
            <a:off x="347253" y="677648"/>
            <a:ext cx="11497493" cy="1200646"/>
          </a:xfrm>
        </p:spPr>
        <p:txBody>
          <a:bodyPr>
            <a:normAutofit/>
          </a:bodyPr>
          <a:lstStyle>
            <a:lvl1pPr algn="ctr">
              <a:defRPr sz="4000"/>
            </a:lvl1pPr>
          </a:lstStyle>
          <a:p>
            <a:r>
              <a:rPr lang="fi-FI" dirty="0"/>
              <a:t>Näin valitset haluamasi diapohjan</a:t>
            </a:r>
          </a:p>
        </p:txBody>
      </p:sp>
      <p:sp>
        <p:nvSpPr>
          <p:cNvPr id="7" name="Tekstiruutu 6">
            <a:extLst>
              <a:ext uri="{FF2B5EF4-FFF2-40B4-BE49-F238E27FC236}">
                <a16:creationId xmlns:a16="http://schemas.microsoft.com/office/drawing/2014/main" id="{620D10FC-B4BD-4EEB-9676-4991423D75C3}"/>
              </a:ext>
            </a:extLst>
          </p:cNvPr>
          <p:cNvSpPr txBox="1"/>
          <p:nvPr userDrawn="1"/>
        </p:nvSpPr>
        <p:spPr>
          <a:xfrm>
            <a:off x="6535120" y="4753567"/>
            <a:ext cx="5376573" cy="923330"/>
          </a:xfrm>
          <a:prstGeom prst="rect">
            <a:avLst/>
          </a:prstGeom>
          <a:noFill/>
        </p:spPr>
        <p:txBody>
          <a:bodyPr wrap="square">
            <a:spAutoFit/>
          </a:bodyPr>
          <a:lstStyle/>
          <a:p>
            <a:pPr marL="285750" lvl="0" indent="-285750">
              <a:buFont typeface="Arial" panose="020B0604020202020204" pitchFamily="34" charset="0"/>
              <a:buChar char="•"/>
            </a:pPr>
            <a:r>
              <a:rPr lang="fi-FI" dirty="0"/>
              <a:t>Klikkaa </a:t>
            </a:r>
            <a:r>
              <a:rPr lang="fi-FI" dirty="0" err="1"/>
              <a:t>haluaamasi</a:t>
            </a:r>
            <a:r>
              <a:rPr lang="fi-FI" dirty="0"/>
              <a:t> diaa hiiren oikealla näppäimellä</a:t>
            </a:r>
          </a:p>
          <a:p>
            <a:pPr marL="285750" lvl="0" indent="-285750">
              <a:buFont typeface="Arial" panose="020B0604020202020204" pitchFamily="34" charset="0"/>
              <a:buChar char="•"/>
            </a:pPr>
            <a:r>
              <a:rPr lang="fi-FI" dirty="0"/>
              <a:t>Valitse </a:t>
            </a:r>
            <a:r>
              <a:rPr lang="fi-FI" dirty="0" err="1"/>
              <a:t>valikosto</a:t>
            </a:r>
            <a:r>
              <a:rPr lang="fi-FI" dirty="0"/>
              <a:t> ”Asettelu”</a:t>
            </a:r>
          </a:p>
          <a:p>
            <a:pPr marL="285750" lvl="0" indent="-285750">
              <a:buFont typeface="Arial" panose="020B0604020202020204" pitchFamily="34" charset="0"/>
              <a:buChar char="•"/>
            </a:pPr>
            <a:r>
              <a:rPr lang="fi-FI" dirty="0"/>
              <a:t>Valitse haluamasi diapohja</a:t>
            </a:r>
          </a:p>
        </p:txBody>
      </p:sp>
    </p:spTree>
    <p:extLst>
      <p:ext uri="{BB962C8B-B14F-4D97-AF65-F5344CB8AC3E}">
        <p14:creationId xmlns:p14="http://schemas.microsoft.com/office/powerpoint/2010/main" val="3899337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EBEB982-F8CB-410B-8F43-7E9D86E4E7AE}"/>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8E314FB3-7237-4A2D-B818-5010939A584F}"/>
              </a:ext>
            </a:extLst>
          </p:cNvPr>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B85704AB-2964-489C-A909-D750CB41D9FC}"/>
              </a:ext>
            </a:extLst>
          </p:cNvPr>
          <p:cNvSpPr>
            <a:spLocks noGrp="1"/>
          </p:cNvSpPr>
          <p:nvPr>
            <p:ph type="dt" sz="half" idx="10"/>
          </p:nvPr>
        </p:nvSpPr>
        <p:spPr/>
        <p:txBody>
          <a:bodyPr/>
          <a:lstStyle/>
          <a:p>
            <a:endParaRPr lang="fi-FI"/>
          </a:p>
        </p:txBody>
      </p:sp>
      <p:sp>
        <p:nvSpPr>
          <p:cNvPr id="5" name="Alatunnisteen paikkamerkki 4">
            <a:extLst>
              <a:ext uri="{FF2B5EF4-FFF2-40B4-BE49-F238E27FC236}">
                <a16:creationId xmlns:a16="http://schemas.microsoft.com/office/drawing/2014/main" id="{9DCC0925-0886-4E26-B019-0FDDC1EF455C}"/>
              </a:ext>
            </a:extLst>
          </p:cNvPr>
          <p:cNvSpPr>
            <a:spLocks noGrp="1"/>
          </p:cNvSpPr>
          <p:nvPr>
            <p:ph type="ftr" sz="quarter" idx="11"/>
          </p:nvPr>
        </p:nvSpPr>
        <p:spPr/>
        <p:txBody>
          <a:bodyPr/>
          <a:lstStyle/>
          <a:p>
            <a:r>
              <a:rPr lang="fi-FI"/>
              <a:t>Rakentamistalous ja projektijohto</a:t>
            </a:r>
          </a:p>
        </p:txBody>
      </p:sp>
      <p:sp>
        <p:nvSpPr>
          <p:cNvPr id="6" name="Dian numeron paikkamerkki 5">
            <a:extLst>
              <a:ext uri="{FF2B5EF4-FFF2-40B4-BE49-F238E27FC236}">
                <a16:creationId xmlns:a16="http://schemas.microsoft.com/office/drawing/2014/main" id="{505440FC-45CB-488A-BD3D-B2EF6F21ABB6}"/>
              </a:ext>
            </a:extLst>
          </p:cNvPr>
          <p:cNvSpPr>
            <a:spLocks noGrp="1"/>
          </p:cNvSpPr>
          <p:nvPr>
            <p:ph type="sldNum" sz="quarter" idx="12"/>
          </p:nvPr>
        </p:nvSpPr>
        <p:spPr/>
        <p:txBody>
          <a:bodyPr/>
          <a:lstStyle/>
          <a:p>
            <a:fld id="{1B7AF8CB-48FA-49AF-A98D-9C8217FAF623}" type="slidenum">
              <a:rPr lang="fi-FI" smtClean="0"/>
              <a:t>‹#›</a:t>
            </a:fld>
            <a:endParaRPr lang="fi-FI"/>
          </a:p>
        </p:txBody>
      </p:sp>
    </p:spTree>
    <p:extLst>
      <p:ext uri="{BB962C8B-B14F-4D97-AF65-F5344CB8AC3E}">
        <p14:creationId xmlns:p14="http://schemas.microsoft.com/office/powerpoint/2010/main" val="3838828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ukautettu asettelu">
  <p:cSld name="7_Mukautettu asettelu">
    <p:spTree>
      <p:nvGrpSpPr>
        <p:cNvPr id="1" name="Shape 57"/>
        <p:cNvGrpSpPr/>
        <p:nvPr/>
      </p:nvGrpSpPr>
      <p:grpSpPr>
        <a:xfrm>
          <a:off x="0" y="0"/>
          <a:ext cx="0" cy="0"/>
          <a:chOff x="0" y="0"/>
          <a:chExt cx="0" cy="0"/>
        </a:xfrm>
      </p:grpSpPr>
      <p:pic>
        <p:nvPicPr>
          <p:cNvPr id="58" name="Google Shape;58;g12a037aa8e9_0_85"/>
          <p:cNvPicPr preferRelativeResize="0"/>
          <p:nvPr/>
        </p:nvPicPr>
        <p:blipFill rotWithShape="1">
          <a:blip r:embed="rId2">
            <a:alphaModFix/>
          </a:blip>
          <a:srcRect/>
          <a:stretch/>
        </p:blipFill>
        <p:spPr>
          <a:xfrm>
            <a:off x="1" y="-672"/>
            <a:ext cx="12190801" cy="6858669"/>
          </a:xfrm>
          <a:prstGeom prst="rect">
            <a:avLst/>
          </a:prstGeom>
          <a:noFill/>
          <a:ln>
            <a:noFill/>
          </a:ln>
        </p:spPr>
      </p:pic>
      <p:sp>
        <p:nvSpPr>
          <p:cNvPr id="59" name="Google Shape;59;g12a037aa8e9_0_85"/>
          <p:cNvSpPr txBox="1">
            <a:spLocks noGrp="1"/>
          </p:cNvSpPr>
          <p:nvPr>
            <p:ph type="body" idx="1"/>
          </p:nvPr>
        </p:nvSpPr>
        <p:spPr>
          <a:xfrm>
            <a:off x="1749365" y="963559"/>
            <a:ext cx="3737100" cy="3096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60" name="Google Shape;60;g12a037aa8e9_0_85"/>
          <p:cNvSpPr txBox="1">
            <a:spLocks noGrp="1"/>
          </p:cNvSpPr>
          <p:nvPr>
            <p:ph type="body" idx="2"/>
          </p:nvPr>
        </p:nvSpPr>
        <p:spPr>
          <a:xfrm>
            <a:off x="805064" y="1706422"/>
            <a:ext cx="5157900" cy="3684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61" name="Google Shape;61;g12a037aa8e9_0_85"/>
          <p:cNvSpPr txBox="1">
            <a:spLocks noGrp="1"/>
          </p:cNvSpPr>
          <p:nvPr>
            <p:ph type="body" idx="3"/>
          </p:nvPr>
        </p:nvSpPr>
        <p:spPr>
          <a:xfrm>
            <a:off x="6485234" y="1706422"/>
            <a:ext cx="5183100" cy="36846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62" name="Google Shape;62;g12a037aa8e9_0_85"/>
          <p:cNvSpPr txBox="1">
            <a:spLocks noGrp="1"/>
          </p:cNvSpPr>
          <p:nvPr>
            <p:ph type="body" idx="4"/>
          </p:nvPr>
        </p:nvSpPr>
        <p:spPr>
          <a:xfrm>
            <a:off x="7457613" y="959551"/>
            <a:ext cx="3737100" cy="309600"/>
          </a:xfrm>
          <a:prstGeom prst="rect">
            <a:avLst/>
          </a:prstGeom>
          <a:noFill/>
          <a:ln>
            <a:noFill/>
          </a:ln>
        </p:spPr>
        <p:txBody>
          <a:bodyPr spcFirstLastPara="1" wrap="square" lIns="91425" tIns="45700" rIns="91425" bIns="45700" anchor="b" anchorCtr="0">
            <a:norm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pic>
        <p:nvPicPr>
          <p:cNvPr id="63" name="Google Shape;63;g12a037aa8e9_0_85"/>
          <p:cNvPicPr preferRelativeResize="0"/>
          <p:nvPr/>
        </p:nvPicPr>
        <p:blipFill rotWithShape="1">
          <a:blip r:embed="rId3">
            <a:alphaModFix/>
          </a:blip>
          <a:srcRect/>
          <a:stretch/>
        </p:blipFill>
        <p:spPr>
          <a:xfrm>
            <a:off x="9326130" y="5598342"/>
            <a:ext cx="1674832" cy="297367"/>
          </a:xfrm>
          <a:prstGeom prst="rect">
            <a:avLst/>
          </a:prstGeom>
          <a:noFill/>
          <a:ln>
            <a:noFill/>
          </a:ln>
        </p:spPr>
      </p:pic>
      <p:pic>
        <p:nvPicPr>
          <p:cNvPr id="64" name="Google Shape;64;g12a037aa8e9_0_85" descr="Kuva, joka sisältää kohteen teksti, clipart-kuva&#10;&#10;Kuvaus luotu automaattisesti"/>
          <p:cNvPicPr preferRelativeResize="0"/>
          <p:nvPr/>
        </p:nvPicPr>
        <p:blipFill rotWithShape="1">
          <a:blip r:embed="rId4">
            <a:alphaModFix/>
          </a:blip>
          <a:srcRect/>
          <a:stretch/>
        </p:blipFill>
        <p:spPr>
          <a:xfrm>
            <a:off x="11280942" y="5508229"/>
            <a:ext cx="387480" cy="387480"/>
          </a:xfrm>
          <a:prstGeom prst="rect">
            <a:avLst/>
          </a:prstGeom>
          <a:noFill/>
          <a:ln>
            <a:noFill/>
          </a:ln>
        </p:spPr>
      </p:pic>
      <p:sp>
        <p:nvSpPr>
          <p:cNvPr id="65" name="Google Shape;65;g12a037aa8e9_0_85"/>
          <p:cNvSpPr txBox="1">
            <a:spLocks noGrp="1"/>
          </p:cNvSpPr>
          <p:nvPr>
            <p:ph type="sldNum" idx="12"/>
          </p:nvPr>
        </p:nvSpPr>
        <p:spPr>
          <a:xfrm>
            <a:off x="11044362" y="182562"/>
            <a:ext cx="644100" cy="381900"/>
          </a:xfrm>
          <a:prstGeom prst="rect">
            <a:avLst/>
          </a:prstGeom>
          <a:noFill/>
          <a:ln>
            <a:noFill/>
          </a:ln>
        </p:spPr>
        <p:txBody>
          <a:bodyPr spcFirstLastPara="1" wrap="square" lIns="91425" tIns="45700" rIns="91425" bIns="45700" anchor="ctr" anchorCtr="0">
            <a:noAutofit/>
          </a:bodyPr>
          <a:lstStyle>
            <a:lvl1pPr marL="0" lvl="0" indent="0" algn="ctr" rtl="0">
              <a:spcBef>
                <a:spcPts val="0"/>
              </a:spcBef>
              <a:buNone/>
              <a:defRPr sz="1400" b="0" i="0" u="none" strike="noStrike" cap="none">
                <a:solidFill>
                  <a:schemeClr val="lt1"/>
                </a:solidFill>
                <a:latin typeface="Calibri"/>
                <a:ea typeface="Calibri"/>
                <a:cs typeface="Calibri"/>
                <a:sym typeface="Calibri"/>
              </a:defRPr>
            </a:lvl1pPr>
            <a:lvl2pPr marL="0" lvl="1" indent="0" algn="ctr" rtl="0">
              <a:spcBef>
                <a:spcPts val="0"/>
              </a:spcBef>
              <a:buNone/>
              <a:defRPr sz="1400" b="0" i="0" u="none" strike="noStrike" cap="none">
                <a:solidFill>
                  <a:schemeClr val="lt1"/>
                </a:solidFill>
                <a:latin typeface="Calibri"/>
                <a:ea typeface="Calibri"/>
                <a:cs typeface="Calibri"/>
                <a:sym typeface="Calibri"/>
              </a:defRPr>
            </a:lvl2pPr>
            <a:lvl3pPr marL="0" lvl="2" indent="0" algn="ctr" rtl="0">
              <a:spcBef>
                <a:spcPts val="0"/>
              </a:spcBef>
              <a:buNone/>
              <a:defRPr sz="1400" b="0" i="0" u="none" strike="noStrike" cap="none">
                <a:solidFill>
                  <a:schemeClr val="lt1"/>
                </a:solidFill>
                <a:latin typeface="Calibri"/>
                <a:ea typeface="Calibri"/>
                <a:cs typeface="Calibri"/>
                <a:sym typeface="Calibri"/>
              </a:defRPr>
            </a:lvl3pPr>
            <a:lvl4pPr marL="0" lvl="3" indent="0" algn="ctr" rtl="0">
              <a:spcBef>
                <a:spcPts val="0"/>
              </a:spcBef>
              <a:buNone/>
              <a:defRPr sz="1400" b="0" i="0" u="none" strike="noStrike" cap="none">
                <a:solidFill>
                  <a:schemeClr val="lt1"/>
                </a:solidFill>
                <a:latin typeface="Calibri"/>
                <a:ea typeface="Calibri"/>
                <a:cs typeface="Calibri"/>
                <a:sym typeface="Calibri"/>
              </a:defRPr>
            </a:lvl4pPr>
            <a:lvl5pPr marL="0" lvl="4" indent="0" algn="ctr" rtl="0">
              <a:spcBef>
                <a:spcPts val="0"/>
              </a:spcBef>
              <a:buNone/>
              <a:defRPr sz="1400" b="0" i="0" u="none" strike="noStrike" cap="none">
                <a:solidFill>
                  <a:schemeClr val="lt1"/>
                </a:solidFill>
                <a:latin typeface="Calibri"/>
                <a:ea typeface="Calibri"/>
                <a:cs typeface="Calibri"/>
                <a:sym typeface="Calibri"/>
              </a:defRPr>
            </a:lvl5pPr>
            <a:lvl6pPr marL="0" lvl="5" indent="0" algn="ctr" rtl="0">
              <a:spcBef>
                <a:spcPts val="0"/>
              </a:spcBef>
              <a:buNone/>
              <a:defRPr sz="1400" b="0" i="0" u="none" strike="noStrike" cap="none">
                <a:solidFill>
                  <a:schemeClr val="lt1"/>
                </a:solidFill>
                <a:latin typeface="Calibri"/>
                <a:ea typeface="Calibri"/>
                <a:cs typeface="Calibri"/>
                <a:sym typeface="Calibri"/>
              </a:defRPr>
            </a:lvl6pPr>
            <a:lvl7pPr marL="0" lvl="6" indent="0" algn="ctr" rtl="0">
              <a:spcBef>
                <a:spcPts val="0"/>
              </a:spcBef>
              <a:buNone/>
              <a:defRPr sz="1400" b="0" i="0" u="none" strike="noStrike" cap="none">
                <a:solidFill>
                  <a:schemeClr val="lt1"/>
                </a:solidFill>
                <a:latin typeface="Calibri"/>
                <a:ea typeface="Calibri"/>
                <a:cs typeface="Calibri"/>
                <a:sym typeface="Calibri"/>
              </a:defRPr>
            </a:lvl7pPr>
            <a:lvl8pPr marL="0" lvl="7" indent="0" algn="ctr" rtl="0">
              <a:spcBef>
                <a:spcPts val="0"/>
              </a:spcBef>
              <a:buNone/>
              <a:defRPr sz="1400" b="0" i="0" u="none" strike="noStrike" cap="none">
                <a:solidFill>
                  <a:schemeClr val="lt1"/>
                </a:solidFill>
                <a:latin typeface="Calibri"/>
                <a:ea typeface="Calibri"/>
                <a:cs typeface="Calibri"/>
                <a:sym typeface="Calibri"/>
              </a:defRPr>
            </a:lvl8pPr>
            <a:lvl9pPr marL="0" lvl="8" indent="0" algn="ctr" rtl="0">
              <a:spcBef>
                <a:spcPts val="0"/>
              </a:spcBef>
              <a:buNone/>
              <a:defRPr sz="1400" b="0" i="0" u="none" strike="noStrike" cap="none">
                <a:solidFill>
                  <a:schemeClr val="lt1"/>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fi-FI"/>
              <a:t>‹#›</a:t>
            </a:fld>
            <a:endParaRPr/>
          </a:p>
        </p:txBody>
      </p:sp>
      <p:sp>
        <p:nvSpPr>
          <p:cNvPr id="66" name="Google Shape;66;g12a037aa8e9_0_85"/>
          <p:cNvSpPr txBox="1">
            <a:spLocks noGrp="1"/>
          </p:cNvSpPr>
          <p:nvPr>
            <p:ph type="ftr" idx="11"/>
          </p:nvPr>
        </p:nvSpPr>
        <p:spPr>
          <a:xfrm>
            <a:off x="838200" y="6334918"/>
            <a:ext cx="41148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200">
                <a:solidFill>
                  <a:srgbClr val="888888"/>
                </a:solidFil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r>
              <a:rPr lang="fi-FI"/>
              <a:t>Rakentamistalous ja projektijohto</a:t>
            </a:r>
            <a:endParaRPr/>
          </a:p>
        </p:txBody>
      </p:sp>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886280" y="6347443"/>
            <a:ext cx="3004968" cy="501824"/>
          </a:xfrm>
          <a:prstGeom prst="rect">
            <a:avLst/>
          </a:prstGeom>
        </p:spPr>
      </p:pic>
    </p:spTree>
    <p:extLst>
      <p:ext uri="{BB962C8B-B14F-4D97-AF65-F5344CB8AC3E}">
        <p14:creationId xmlns:p14="http://schemas.microsoft.com/office/powerpoint/2010/main" val="3053552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364444A-81A7-46A1-8DCD-455F63D357B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672"/>
            <a:ext cx="12190803" cy="6858670"/>
          </a:xfrm>
          <a:prstGeom prst="rect">
            <a:avLst/>
          </a:prstGeom>
        </p:spPr>
      </p:pic>
      <p:sp>
        <p:nvSpPr>
          <p:cNvPr id="2" name="Otsikko 1">
            <a:extLst>
              <a:ext uri="{FF2B5EF4-FFF2-40B4-BE49-F238E27FC236}">
                <a16:creationId xmlns:a16="http://schemas.microsoft.com/office/drawing/2014/main" id="{6AB345FF-E6C8-4EFA-9FCD-612F79EDC1D2}"/>
              </a:ext>
            </a:extLst>
          </p:cNvPr>
          <p:cNvSpPr>
            <a:spLocks noGrp="1"/>
          </p:cNvSpPr>
          <p:nvPr>
            <p:ph type="title"/>
          </p:nvPr>
        </p:nvSpPr>
        <p:spPr>
          <a:xfrm>
            <a:off x="325289" y="2672413"/>
            <a:ext cx="11553959" cy="1255532"/>
          </a:xfrm>
        </p:spPr>
        <p:txBody>
          <a:bodyPr/>
          <a:lstStyle>
            <a:lvl1pPr algn="ctr">
              <a:defRPr b="1">
                <a:solidFill>
                  <a:schemeClr val="bg1"/>
                </a:solidFill>
              </a:defRPr>
            </a:lvl1p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86280" y="6347443"/>
            <a:ext cx="3004968" cy="501824"/>
          </a:xfrm>
          <a:prstGeom prst="rect">
            <a:avLst/>
          </a:prstGeom>
        </p:spPr>
      </p:pic>
    </p:spTree>
    <p:extLst>
      <p:ext uri="{BB962C8B-B14F-4D97-AF65-F5344CB8AC3E}">
        <p14:creationId xmlns:p14="http://schemas.microsoft.com/office/powerpoint/2010/main" val="381303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pic>
        <p:nvPicPr>
          <p:cNvPr id="20" name="Kuva 19">
            <a:extLst>
              <a:ext uri="{FF2B5EF4-FFF2-40B4-BE49-F238E27FC236}">
                <a16:creationId xmlns:a16="http://schemas.microsoft.com/office/drawing/2014/main" id="{8F8489F7-2C61-4981-BABE-1BAB735182F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672"/>
            <a:ext cx="12190802" cy="6858670"/>
          </a:xfrm>
          <a:prstGeom prst="rect">
            <a:avLst/>
          </a:prstGeom>
        </p:spPr>
      </p:pic>
      <p:sp>
        <p:nvSpPr>
          <p:cNvPr id="14" name="Tekstin paikkamerkki 2">
            <a:extLst>
              <a:ext uri="{FF2B5EF4-FFF2-40B4-BE49-F238E27FC236}">
                <a16:creationId xmlns:a16="http://schemas.microsoft.com/office/drawing/2014/main" id="{AC2777D5-7557-4052-9FE7-F6E167878EA3}"/>
              </a:ext>
            </a:extLst>
          </p:cNvPr>
          <p:cNvSpPr>
            <a:spLocks noGrp="1"/>
          </p:cNvSpPr>
          <p:nvPr>
            <p:ph type="body" idx="1" hasCustomPrompt="1"/>
          </p:nvPr>
        </p:nvSpPr>
        <p:spPr>
          <a:xfrm>
            <a:off x="1749365" y="963559"/>
            <a:ext cx="3737035" cy="3096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a:t>Tekijät</a:t>
            </a:r>
          </a:p>
        </p:txBody>
      </p:sp>
      <p:sp>
        <p:nvSpPr>
          <p:cNvPr id="15" name="Sisällön paikkamerkki 3">
            <a:extLst>
              <a:ext uri="{FF2B5EF4-FFF2-40B4-BE49-F238E27FC236}">
                <a16:creationId xmlns:a16="http://schemas.microsoft.com/office/drawing/2014/main" id="{2F36C328-7FFC-4E11-A975-AE5BA565F34A}"/>
              </a:ext>
            </a:extLst>
          </p:cNvPr>
          <p:cNvSpPr>
            <a:spLocks noGrp="1"/>
          </p:cNvSpPr>
          <p:nvPr>
            <p:ph sz="half" idx="2"/>
          </p:nvPr>
        </p:nvSpPr>
        <p:spPr>
          <a:xfrm>
            <a:off x="805064" y="1706422"/>
            <a:ext cx="5157787"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7" name="Sisällön paikkamerkki 5">
            <a:extLst>
              <a:ext uri="{FF2B5EF4-FFF2-40B4-BE49-F238E27FC236}">
                <a16:creationId xmlns:a16="http://schemas.microsoft.com/office/drawing/2014/main" id="{6199C634-53E2-4609-A047-4469D26FA235}"/>
              </a:ext>
            </a:extLst>
          </p:cNvPr>
          <p:cNvSpPr>
            <a:spLocks noGrp="1"/>
          </p:cNvSpPr>
          <p:nvPr>
            <p:ph sz="quarter" idx="4"/>
          </p:nvPr>
        </p:nvSpPr>
        <p:spPr>
          <a:xfrm>
            <a:off x="6485234" y="1706422"/>
            <a:ext cx="5183188" cy="3684588"/>
          </a:xfrm>
        </p:spPr>
        <p:txBody>
          <a:bodyPr/>
          <a:lstStyle>
            <a:lvl5pPr>
              <a:defRPr/>
            </a:lvl5p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a:t>
            </a:r>
            <a:r>
              <a:rPr lang="fi-FI" dirty="0" err="1"/>
              <a:t>tasow</a:t>
            </a:r>
            <a:endParaRPr lang="fi-FI" dirty="0"/>
          </a:p>
        </p:txBody>
      </p:sp>
      <p:sp>
        <p:nvSpPr>
          <p:cNvPr id="18" name="Tekstin paikkamerkki 2">
            <a:extLst>
              <a:ext uri="{FF2B5EF4-FFF2-40B4-BE49-F238E27FC236}">
                <a16:creationId xmlns:a16="http://schemas.microsoft.com/office/drawing/2014/main" id="{07FEA2E7-46E0-4FBF-A265-4BF8327701EC}"/>
              </a:ext>
            </a:extLst>
          </p:cNvPr>
          <p:cNvSpPr>
            <a:spLocks noGrp="1"/>
          </p:cNvSpPr>
          <p:nvPr>
            <p:ph type="body" idx="10" hasCustomPrompt="1"/>
          </p:nvPr>
        </p:nvSpPr>
        <p:spPr>
          <a:xfrm>
            <a:off x="7457613" y="959551"/>
            <a:ext cx="3737035" cy="3096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a:t>Lisätietoa</a:t>
            </a:r>
          </a:p>
        </p:txBody>
      </p:sp>
      <p:pic>
        <p:nvPicPr>
          <p:cNvPr id="3" name="Kuva 2">
            <a:extLst>
              <a:ext uri="{FF2B5EF4-FFF2-40B4-BE49-F238E27FC236}">
                <a16:creationId xmlns:a16="http://schemas.microsoft.com/office/drawing/2014/main" id="{B84FF529-9012-499B-BAEB-BA8742833EB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9326130" y="5598342"/>
            <a:ext cx="1674832" cy="297367"/>
          </a:xfrm>
          <a:prstGeom prst="rect">
            <a:avLst/>
          </a:prstGeom>
        </p:spPr>
      </p:pic>
      <p:pic>
        <p:nvPicPr>
          <p:cNvPr id="6" name="Kuva 5" descr="Kuva, joka sisältää kohteen teksti, clipart-kuva&#10;&#10;Kuvaus luotu automaattisesti">
            <a:extLst>
              <a:ext uri="{FF2B5EF4-FFF2-40B4-BE49-F238E27FC236}">
                <a16:creationId xmlns:a16="http://schemas.microsoft.com/office/drawing/2014/main" id="{20D648A0-8630-4CD4-9C9B-5BBF4098690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280942" y="5508229"/>
            <a:ext cx="387480" cy="387480"/>
          </a:xfrm>
          <a:prstGeom prst="rect">
            <a:avLst/>
          </a:prstGeom>
        </p:spPr>
      </p:pic>
      <p:sp>
        <p:nvSpPr>
          <p:cNvPr id="19" name="Dian numeron paikkamerkki 5">
            <a:extLst>
              <a:ext uri="{FF2B5EF4-FFF2-40B4-BE49-F238E27FC236}">
                <a16:creationId xmlns:a16="http://schemas.microsoft.com/office/drawing/2014/main" id="{7FFA6D06-1A67-4140-B430-D6EA905ED63A}"/>
              </a:ext>
            </a:extLst>
          </p:cNvPr>
          <p:cNvSpPr>
            <a:spLocks noGrp="1"/>
          </p:cNvSpPr>
          <p:nvPr>
            <p:ph type="sldNum" sz="quarter" idx="11"/>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23" name="Alatunnisteen paikkamerkki 4">
            <a:extLst>
              <a:ext uri="{FF2B5EF4-FFF2-40B4-BE49-F238E27FC236}">
                <a16:creationId xmlns:a16="http://schemas.microsoft.com/office/drawing/2014/main" id="{0FFF0871-DF73-4D8E-8F62-6ACBBC300C35}"/>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886280" y="6347443"/>
            <a:ext cx="3004968" cy="501824"/>
          </a:xfrm>
          <a:prstGeom prst="rect">
            <a:avLst/>
          </a:prstGeom>
        </p:spPr>
      </p:pic>
    </p:spTree>
    <p:extLst>
      <p:ext uri="{BB962C8B-B14F-4D97-AF65-F5344CB8AC3E}">
        <p14:creationId xmlns:p14="http://schemas.microsoft.com/office/powerpoint/2010/main" val="1385556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ukautettu asettelu">
    <p:spTree>
      <p:nvGrpSpPr>
        <p:cNvPr id="1" name=""/>
        <p:cNvGrpSpPr/>
        <p:nvPr/>
      </p:nvGrpSpPr>
      <p:grpSpPr>
        <a:xfrm>
          <a:off x="0" y="0"/>
          <a:ext cx="0" cy="0"/>
          <a:chOff x="0" y="0"/>
          <a:chExt cx="0" cy="0"/>
        </a:xfrm>
      </p:grpSpPr>
      <p:sp>
        <p:nvSpPr>
          <p:cNvPr id="6" name="Otsikko 1">
            <a:extLst>
              <a:ext uri="{FF2B5EF4-FFF2-40B4-BE49-F238E27FC236}">
                <a16:creationId xmlns:a16="http://schemas.microsoft.com/office/drawing/2014/main" id="{3D379838-E477-4BD5-A3F3-E59CF427A06B}"/>
              </a:ext>
            </a:extLst>
          </p:cNvPr>
          <p:cNvSpPr>
            <a:spLocks noGrp="1"/>
          </p:cNvSpPr>
          <p:nvPr>
            <p:ph type="title"/>
          </p:nvPr>
        </p:nvSpPr>
        <p:spPr>
          <a:xfrm>
            <a:off x="838200" y="365125"/>
            <a:ext cx="10515600" cy="1325563"/>
          </a:xfrm>
        </p:spPr>
        <p:txBody>
          <a:bodyPr/>
          <a:lstStyle/>
          <a:p>
            <a:r>
              <a:rPr lang="fi-FI"/>
              <a:t>Muokkaa ots. perustyyl. napsautt.</a:t>
            </a:r>
          </a:p>
        </p:txBody>
      </p:sp>
      <p:sp>
        <p:nvSpPr>
          <p:cNvPr id="7" name="Sisällön paikkamerkki 2">
            <a:extLst>
              <a:ext uri="{FF2B5EF4-FFF2-40B4-BE49-F238E27FC236}">
                <a16:creationId xmlns:a16="http://schemas.microsoft.com/office/drawing/2014/main" id="{A3CE7D94-2E58-4994-ADBC-9E302C739CEF}"/>
              </a:ext>
            </a:extLst>
          </p:cNvPr>
          <p:cNvSpPr>
            <a:spLocks noGrp="1"/>
          </p:cNvSpPr>
          <p:nvPr>
            <p:ph idx="1"/>
          </p:nvPr>
        </p:nvSpPr>
        <p:spPr>
          <a:xfrm>
            <a:off x="838200" y="1825625"/>
            <a:ext cx="10515600" cy="4351338"/>
          </a:xfrm>
        </p:spPr>
        <p:txBody>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
        <p:nvSpPr>
          <p:cNvPr id="11" name="Dian numeron paikkamerkki 5">
            <a:extLst>
              <a:ext uri="{FF2B5EF4-FFF2-40B4-BE49-F238E27FC236}">
                <a16:creationId xmlns:a16="http://schemas.microsoft.com/office/drawing/2014/main" id="{6062E1E1-D3D4-4C3A-8945-CA3768E6BB93}"/>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2" name="Alatunnisteen paikkamerkki 4">
            <a:extLst>
              <a:ext uri="{FF2B5EF4-FFF2-40B4-BE49-F238E27FC236}">
                <a16:creationId xmlns:a16="http://schemas.microsoft.com/office/drawing/2014/main" id="{98F5F651-3EDA-4788-8C5D-6AD1266F122E}"/>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191676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Mukautettu asettelu">
    <p:spTree>
      <p:nvGrpSpPr>
        <p:cNvPr id="1" name=""/>
        <p:cNvGrpSpPr/>
        <p:nvPr/>
      </p:nvGrpSpPr>
      <p:grpSpPr>
        <a:xfrm>
          <a:off x="0" y="0"/>
          <a:ext cx="0" cy="0"/>
          <a:chOff x="0" y="0"/>
          <a:chExt cx="0" cy="0"/>
        </a:xfrm>
      </p:grpSpPr>
      <p:sp>
        <p:nvSpPr>
          <p:cNvPr id="8" name="Otsikko 1">
            <a:extLst>
              <a:ext uri="{FF2B5EF4-FFF2-40B4-BE49-F238E27FC236}">
                <a16:creationId xmlns:a16="http://schemas.microsoft.com/office/drawing/2014/main" id="{298B5277-0C43-4164-ADE9-2CB623E6FFEE}"/>
              </a:ext>
            </a:extLst>
          </p:cNvPr>
          <p:cNvSpPr>
            <a:spLocks noGrp="1"/>
          </p:cNvSpPr>
          <p:nvPr>
            <p:ph type="title"/>
          </p:nvPr>
        </p:nvSpPr>
        <p:spPr>
          <a:xfrm>
            <a:off x="838200" y="365125"/>
            <a:ext cx="10515600" cy="1325563"/>
          </a:xfrm>
        </p:spPr>
        <p:txBody>
          <a:bodyPr/>
          <a:lstStyle/>
          <a:p>
            <a:r>
              <a:rPr lang="fi-FI"/>
              <a:t>Muokkaa ots. perustyyl. napsautt.</a:t>
            </a:r>
          </a:p>
        </p:txBody>
      </p:sp>
      <p:sp>
        <p:nvSpPr>
          <p:cNvPr id="9" name="Sisällön paikkamerkki 2">
            <a:extLst>
              <a:ext uri="{FF2B5EF4-FFF2-40B4-BE49-F238E27FC236}">
                <a16:creationId xmlns:a16="http://schemas.microsoft.com/office/drawing/2014/main" id="{CF3F5E64-265E-4730-8D61-D3177CC2853E}"/>
              </a:ext>
            </a:extLst>
          </p:cNvPr>
          <p:cNvSpPr>
            <a:spLocks noGrp="1"/>
          </p:cNvSpPr>
          <p:nvPr>
            <p:ph sz="half" idx="1"/>
          </p:nvPr>
        </p:nvSpPr>
        <p:spPr>
          <a:xfrm>
            <a:off x="838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0" name="Sisällön paikkamerkki 3">
            <a:extLst>
              <a:ext uri="{FF2B5EF4-FFF2-40B4-BE49-F238E27FC236}">
                <a16:creationId xmlns:a16="http://schemas.microsoft.com/office/drawing/2014/main" id="{3E05789F-091C-4863-A174-9C06589ADD48}"/>
              </a:ext>
            </a:extLst>
          </p:cNvPr>
          <p:cNvSpPr>
            <a:spLocks noGrp="1"/>
          </p:cNvSpPr>
          <p:nvPr>
            <p:ph sz="half" idx="2"/>
          </p:nvPr>
        </p:nvSpPr>
        <p:spPr>
          <a:xfrm>
            <a:off x="6172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1" name="Dian numeron paikkamerkki 5">
            <a:extLst>
              <a:ext uri="{FF2B5EF4-FFF2-40B4-BE49-F238E27FC236}">
                <a16:creationId xmlns:a16="http://schemas.microsoft.com/office/drawing/2014/main" id="{520A203E-5D40-4463-B04D-758ABC640254}"/>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2" name="Alatunnisteen paikkamerkki 4">
            <a:extLst>
              <a:ext uri="{FF2B5EF4-FFF2-40B4-BE49-F238E27FC236}">
                <a16:creationId xmlns:a16="http://schemas.microsoft.com/office/drawing/2014/main" id="{3CA6FF5C-33B0-45AE-9250-D02F26578C5C}"/>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540484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Mukautettu asettelu">
    <p:spTree>
      <p:nvGrpSpPr>
        <p:cNvPr id="1" name=""/>
        <p:cNvGrpSpPr/>
        <p:nvPr/>
      </p:nvGrpSpPr>
      <p:grpSpPr>
        <a:xfrm>
          <a:off x="0" y="0"/>
          <a:ext cx="0" cy="0"/>
          <a:chOff x="0" y="0"/>
          <a:chExt cx="0" cy="0"/>
        </a:xfrm>
      </p:grpSpPr>
      <p:sp>
        <p:nvSpPr>
          <p:cNvPr id="12" name="Otsikko 1">
            <a:extLst>
              <a:ext uri="{FF2B5EF4-FFF2-40B4-BE49-F238E27FC236}">
                <a16:creationId xmlns:a16="http://schemas.microsoft.com/office/drawing/2014/main" id="{CA792F92-A30E-47FD-B22F-08B8D05B1F69}"/>
              </a:ext>
            </a:extLst>
          </p:cNvPr>
          <p:cNvSpPr>
            <a:spLocks noGrp="1"/>
          </p:cNvSpPr>
          <p:nvPr>
            <p:ph type="title"/>
          </p:nvPr>
        </p:nvSpPr>
        <p:spPr>
          <a:xfrm>
            <a:off x="839788" y="365125"/>
            <a:ext cx="10515600" cy="1325563"/>
          </a:xfrm>
        </p:spPr>
        <p:txBody>
          <a:bodyPr/>
          <a:lstStyle/>
          <a:p>
            <a:r>
              <a:rPr lang="fi-FI"/>
              <a:t>Muokkaa ots. perustyyl. napsautt.</a:t>
            </a:r>
          </a:p>
        </p:txBody>
      </p:sp>
      <p:sp>
        <p:nvSpPr>
          <p:cNvPr id="13" name="Tekstin paikkamerkki 2">
            <a:extLst>
              <a:ext uri="{FF2B5EF4-FFF2-40B4-BE49-F238E27FC236}">
                <a16:creationId xmlns:a16="http://schemas.microsoft.com/office/drawing/2014/main" id="{2410F679-4B63-4122-A718-3CE9462C5F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4" name="Sisällön paikkamerkki 3">
            <a:extLst>
              <a:ext uri="{FF2B5EF4-FFF2-40B4-BE49-F238E27FC236}">
                <a16:creationId xmlns:a16="http://schemas.microsoft.com/office/drawing/2014/main" id="{72AD8AE3-83B0-429A-956A-7663EFCDDC91}"/>
              </a:ext>
            </a:extLst>
          </p:cNvPr>
          <p:cNvSpPr>
            <a:spLocks noGrp="1"/>
          </p:cNvSpPr>
          <p:nvPr>
            <p:ph sz="half" idx="2"/>
          </p:nvPr>
        </p:nvSpPr>
        <p:spPr>
          <a:xfrm>
            <a:off x="839788" y="2505075"/>
            <a:ext cx="5157787"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5" name="Tekstin paikkamerkki 4">
            <a:extLst>
              <a:ext uri="{FF2B5EF4-FFF2-40B4-BE49-F238E27FC236}">
                <a16:creationId xmlns:a16="http://schemas.microsoft.com/office/drawing/2014/main" id="{421AE9D4-82CD-4420-9431-8BBBDF5917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6" name="Sisällön paikkamerkki 5">
            <a:extLst>
              <a:ext uri="{FF2B5EF4-FFF2-40B4-BE49-F238E27FC236}">
                <a16:creationId xmlns:a16="http://schemas.microsoft.com/office/drawing/2014/main" id="{BF0C3A42-0C0C-4B17-B972-36379CE62428}"/>
              </a:ext>
            </a:extLst>
          </p:cNvPr>
          <p:cNvSpPr>
            <a:spLocks noGrp="1"/>
          </p:cNvSpPr>
          <p:nvPr>
            <p:ph sz="quarter" idx="4"/>
          </p:nvPr>
        </p:nvSpPr>
        <p:spPr>
          <a:xfrm>
            <a:off x="6172200" y="2505075"/>
            <a:ext cx="5183188"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0" name="Dian numeron paikkamerkki 5">
            <a:extLst>
              <a:ext uri="{FF2B5EF4-FFF2-40B4-BE49-F238E27FC236}">
                <a16:creationId xmlns:a16="http://schemas.microsoft.com/office/drawing/2014/main" id="{507FA6C4-DB4F-45CB-A8F2-6B5E8473D4F4}"/>
              </a:ext>
            </a:extLst>
          </p:cNvPr>
          <p:cNvSpPr>
            <a:spLocks noGrp="1"/>
          </p:cNvSpPr>
          <p:nvPr>
            <p:ph type="sldNum" sz="quarter" idx="10"/>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1" name="Alatunnisteen paikkamerkki 4">
            <a:extLst>
              <a:ext uri="{FF2B5EF4-FFF2-40B4-BE49-F238E27FC236}">
                <a16:creationId xmlns:a16="http://schemas.microsoft.com/office/drawing/2014/main" id="{37F2208A-C131-40D2-A03D-9247EAC62A99}"/>
              </a:ext>
            </a:extLst>
          </p:cNvPr>
          <p:cNvSpPr>
            <a:spLocks noGrp="1"/>
          </p:cNvSpPr>
          <p:nvPr>
            <p:ph type="ftr" sz="quarter" idx="11"/>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58314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Mukautettu asettelu">
    <p:spTree>
      <p:nvGrpSpPr>
        <p:cNvPr id="1" name=""/>
        <p:cNvGrpSpPr/>
        <p:nvPr/>
      </p:nvGrpSpPr>
      <p:grpSpPr>
        <a:xfrm>
          <a:off x="0" y="0"/>
          <a:ext cx="0" cy="0"/>
          <a:chOff x="0" y="0"/>
          <a:chExt cx="0" cy="0"/>
        </a:xfrm>
      </p:grpSpPr>
      <p:sp>
        <p:nvSpPr>
          <p:cNvPr id="12" name="Otsikko 1">
            <a:extLst>
              <a:ext uri="{FF2B5EF4-FFF2-40B4-BE49-F238E27FC236}">
                <a16:creationId xmlns:a16="http://schemas.microsoft.com/office/drawing/2014/main" id="{6F043E34-EDCF-4E3B-B99F-FA6241BF861D}"/>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13" name="Kuvan paikkamerkki 2">
            <a:extLst>
              <a:ext uri="{FF2B5EF4-FFF2-40B4-BE49-F238E27FC236}">
                <a16:creationId xmlns:a16="http://schemas.microsoft.com/office/drawing/2014/main" id="{5F442498-0D6B-4627-B2E4-9B451C16D1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14" name="Tekstin paikkamerkki 3">
            <a:extLst>
              <a:ext uri="{FF2B5EF4-FFF2-40B4-BE49-F238E27FC236}">
                <a16:creationId xmlns:a16="http://schemas.microsoft.com/office/drawing/2014/main" id="{C5F70F69-AD34-40CE-9B8E-82EC2C6E9B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a:t>Muokkaa tekstin perustyylejä napsauttamalla</a:t>
            </a:r>
          </a:p>
        </p:txBody>
      </p:sp>
      <p:sp>
        <p:nvSpPr>
          <p:cNvPr id="15" name="Dian numeron paikkamerkki 5">
            <a:extLst>
              <a:ext uri="{FF2B5EF4-FFF2-40B4-BE49-F238E27FC236}">
                <a16:creationId xmlns:a16="http://schemas.microsoft.com/office/drawing/2014/main" id="{5CF24820-87DF-4D33-AF12-1E3F14E70DF2}"/>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6" name="Alatunnisteen paikkamerkki 4">
            <a:extLst>
              <a:ext uri="{FF2B5EF4-FFF2-40B4-BE49-F238E27FC236}">
                <a16:creationId xmlns:a16="http://schemas.microsoft.com/office/drawing/2014/main" id="{7A5D4779-3C2F-4969-AF7D-ADC05B66C634}"/>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3506020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16" name="Dian numeron paikkamerkki 5">
            <a:extLst>
              <a:ext uri="{FF2B5EF4-FFF2-40B4-BE49-F238E27FC236}">
                <a16:creationId xmlns:a16="http://schemas.microsoft.com/office/drawing/2014/main" id="{3F876F5B-74AB-4F09-91AD-E1C72CA6470D}"/>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7" name="Alatunnisteen paikkamerkki 4">
            <a:extLst>
              <a:ext uri="{FF2B5EF4-FFF2-40B4-BE49-F238E27FC236}">
                <a16:creationId xmlns:a16="http://schemas.microsoft.com/office/drawing/2014/main" id="{3123CB8B-324C-4854-BD45-82408E221CA6}"/>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2597519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ksi sisältökohdetta">
    <p:spTree>
      <p:nvGrpSpPr>
        <p:cNvPr id="1" name=""/>
        <p:cNvGrpSpPr/>
        <p:nvPr/>
      </p:nvGrpSpPr>
      <p:grpSpPr>
        <a:xfrm>
          <a:off x="0" y="0"/>
          <a:ext cx="0" cy="0"/>
          <a:chOff x="0" y="0"/>
          <a:chExt cx="0" cy="0"/>
        </a:xfrm>
      </p:grpSpPr>
      <p:sp>
        <p:nvSpPr>
          <p:cNvPr id="7" name="Kuvan paikkamerkki 2">
            <a:extLst>
              <a:ext uri="{FF2B5EF4-FFF2-40B4-BE49-F238E27FC236}">
                <a16:creationId xmlns:a16="http://schemas.microsoft.com/office/drawing/2014/main" id="{B79D8567-472F-4C91-9A91-1E967E78744C}"/>
              </a:ext>
            </a:extLst>
          </p:cNvPr>
          <p:cNvSpPr>
            <a:spLocks noGrp="1"/>
          </p:cNvSpPr>
          <p:nvPr>
            <p:ph type="pic" idx="1"/>
          </p:nvPr>
        </p:nvSpPr>
        <p:spPr>
          <a:xfrm>
            <a:off x="838199" y="992187"/>
            <a:ext cx="10595777"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11" name="Dian numeron paikkamerkki 5">
            <a:extLst>
              <a:ext uri="{FF2B5EF4-FFF2-40B4-BE49-F238E27FC236}">
                <a16:creationId xmlns:a16="http://schemas.microsoft.com/office/drawing/2014/main" id="{2042AE1A-5ABC-4B8D-B394-5BBBF8954C5A}"/>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sp>
        <p:nvSpPr>
          <p:cNvPr id="12" name="Alatunnisteen paikkamerkki 4">
            <a:extLst>
              <a:ext uri="{FF2B5EF4-FFF2-40B4-BE49-F238E27FC236}">
                <a16:creationId xmlns:a16="http://schemas.microsoft.com/office/drawing/2014/main" id="{655B127D-3E2A-4C24-B9FC-E3BBD173AF54}"/>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Tree>
    <p:extLst>
      <p:ext uri="{BB962C8B-B14F-4D97-AF65-F5344CB8AC3E}">
        <p14:creationId xmlns:p14="http://schemas.microsoft.com/office/powerpoint/2010/main" val="1994194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FEEFE603-17B0-4B41-B810-39A18F3163D9}"/>
              </a:ext>
            </a:extLst>
          </p:cNvPr>
          <p:cNvPicPr>
            <a:picLocks noChangeAspect="1"/>
          </p:cNvPicPr>
          <p:nvPr userDrawn="1"/>
        </p:nvPicPr>
        <p:blipFill>
          <a:blip r:embed="rId18">
            <a:extLst>
              <a:ext uri="{28A0092B-C50C-407E-A947-70E740481C1C}">
                <a14:useLocalDpi xmlns:a14="http://schemas.microsoft.com/office/drawing/2010/main" val="0"/>
              </a:ext>
            </a:extLst>
          </a:blip>
          <a:srcRect/>
          <a:stretch/>
        </p:blipFill>
        <p:spPr>
          <a:xfrm>
            <a:off x="1" y="-672"/>
            <a:ext cx="12190802" cy="6858669"/>
          </a:xfrm>
          <a:prstGeom prst="rect">
            <a:avLst/>
          </a:prstGeom>
        </p:spPr>
      </p:pic>
      <p:sp>
        <p:nvSpPr>
          <p:cNvPr id="2" name="Otsikon paikkamerkki 1">
            <a:extLst>
              <a:ext uri="{FF2B5EF4-FFF2-40B4-BE49-F238E27FC236}">
                <a16:creationId xmlns:a16="http://schemas.microsoft.com/office/drawing/2014/main" id="{DD350126-2E3D-44CE-BB17-62EAC45DBB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ots. perustyyl. napsautt.</a:t>
            </a:r>
          </a:p>
        </p:txBody>
      </p:sp>
      <p:sp>
        <p:nvSpPr>
          <p:cNvPr id="3" name="Tekstin paikkamerkki 2">
            <a:extLst>
              <a:ext uri="{FF2B5EF4-FFF2-40B4-BE49-F238E27FC236}">
                <a16:creationId xmlns:a16="http://schemas.microsoft.com/office/drawing/2014/main" id="{D0CD7825-6BA7-4852-B5E0-624841714B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Alatunnisteen paikkamerkki 4">
            <a:extLst>
              <a:ext uri="{FF2B5EF4-FFF2-40B4-BE49-F238E27FC236}">
                <a16:creationId xmlns:a16="http://schemas.microsoft.com/office/drawing/2014/main" id="{77CB3238-5337-4E6A-9192-E88168F7C0D0}"/>
              </a:ext>
            </a:extLst>
          </p:cNvPr>
          <p:cNvSpPr>
            <a:spLocks noGrp="1"/>
          </p:cNvSpPr>
          <p:nvPr>
            <p:ph type="ftr" sz="quarter" idx="3"/>
          </p:nvPr>
        </p:nvSpPr>
        <p:spPr>
          <a:xfrm>
            <a:off x="838200" y="6334918"/>
            <a:ext cx="411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i-FI"/>
              <a:t>Rakentamistalous ja projektijohto</a:t>
            </a:r>
            <a:endParaRPr lang="fi-FI" dirty="0"/>
          </a:p>
        </p:txBody>
      </p:sp>
      <p:sp>
        <p:nvSpPr>
          <p:cNvPr id="6" name="Dian numeron paikkamerkki 5">
            <a:extLst>
              <a:ext uri="{FF2B5EF4-FFF2-40B4-BE49-F238E27FC236}">
                <a16:creationId xmlns:a16="http://schemas.microsoft.com/office/drawing/2014/main" id="{B61EA3C3-95EB-4005-A0A6-66B41BFD70FB}"/>
              </a:ext>
            </a:extLst>
          </p:cNvPr>
          <p:cNvSpPr>
            <a:spLocks noGrp="1"/>
          </p:cNvSpPr>
          <p:nvPr>
            <p:ph type="sldNum" sz="quarter" idx="4"/>
          </p:nvPr>
        </p:nvSpPr>
        <p:spPr>
          <a:xfrm>
            <a:off x="11044362" y="182562"/>
            <a:ext cx="644055" cy="381981"/>
          </a:xfrm>
          <a:prstGeom prst="rect">
            <a:avLst/>
          </a:prstGeom>
        </p:spPr>
        <p:txBody>
          <a:bodyPr vert="horz" lIns="91440" tIns="45720" rIns="91440" bIns="45720" rtlCol="0" anchor="ctr"/>
          <a:lstStyle>
            <a:lvl1pPr algn="ctr">
              <a:defRPr sz="1400">
                <a:solidFill>
                  <a:schemeClr val="bg1"/>
                </a:solidFill>
              </a:defRPr>
            </a:lvl1pPr>
          </a:lstStyle>
          <a:p>
            <a:fld id="{B338A197-4EA2-4D23-935D-0DB0ED09FF0F}" type="slidenum">
              <a:rPr lang="fi-FI" smtClean="0"/>
              <a:pPr/>
              <a:t>‹#›</a:t>
            </a:fld>
            <a:endParaRPr lang="fi-FI" dirty="0"/>
          </a:p>
        </p:txBody>
      </p:sp>
      <p:pic>
        <p:nvPicPr>
          <p:cNvPr id="8" name="Picture 7"/>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8886280" y="6347443"/>
            <a:ext cx="3004968" cy="501824"/>
          </a:xfrm>
          <a:prstGeom prst="rect">
            <a:avLst/>
          </a:prstGeom>
        </p:spPr>
      </p:pic>
    </p:spTree>
    <p:extLst>
      <p:ext uri="{BB962C8B-B14F-4D97-AF65-F5344CB8AC3E}">
        <p14:creationId xmlns:p14="http://schemas.microsoft.com/office/powerpoint/2010/main" val="4005451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4" r:id="rId6"/>
    <p:sldLayoutId id="2147483663" r:id="rId7"/>
    <p:sldLayoutId id="2147483651" r:id="rId8"/>
    <p:sldLayoutId id="2147483652" r:id="rId9"/>
    <p:sldLayoutId id="2147483654" r:id="rId10"/>
    <p:sldLayoutId id="2147483655" r:id="rId11"/>
    <p:sldLayoutId id="2147483656" r:id="rId12"/>
    <p:sldLayoutId id="2147483665" r:id="rId13"/>
    <p:sldLayoutId id="2147483666" r:id="rId14"/>
    <p:sldLayoutId id="2147483667" r:id="rId15"/>
    <p:sldLayoutId id="2147483668" r:id="rId1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g12a037aa8e9_0_180" descr="Kuva, joka sisältää kohteen teksti, puutavara&#10;&#10;Kuvaus luotu automaattisesti"/>
          <p:cNvPicPr preferRelativeResize="0"/>
          <p:nvPr/>
        </p:nvPicPr>
        <p:blipFill rotWithShape="1">
          <a:blip r:embed="rId3">
            <a:alphaModFix/>
          </a:blip>
          <a:srcRect/>
          <a:stretch/>
        </p:blipFill>
        <p:spPr>
          <a:xfrm>
            <a:off x="325289" y="313562"/>
            <a:ext cx="11541420" cy="5744338"/>
          </a:xfrm>
          <a:prstGeom prst="rect">
            <a:avLst/>
          </a:prstGeom>
          <a:noFill/>
          <a:ln>
            <a:noFill/>
          </a:ln>
        </p:spPr>
      </p:pic>
      <p:sp>
        <p:nvSpPr>
          <p:cNvPr id="72" name="Google Shape;72;g12a037aa8e9_0_180"/>
          <p:cNvSpPr txBox="1">
            <a:spLocks noGrp="1"/>
          </p:cNvSpPr>
          <p:nvPr>
            <p:ph type="ctrTitle"/>
          </p:nvPr>
        </p:nvSpPr>
        <p:spPr>
          <a:xfrm>
            <a:off x="1524000" y="1527477"/>
            <a:ext cx="9144000" cy="2387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2F2F2"/>
              </a:buClr>
              <a:buSzPts val="6000"/>
              <a:buFont typeface="Calibri"/>
              <a:buNone/>
            </a:pPr>
            <a:r>
              <a:rPr lang="en-GB"/>
              <a:t>Industrial wood construction</a:t>
            </a:r>
          </a:p>
        </p:txBody>
      </p:sp>
      <p:sp>
        <p:nvSpPr>
          <p:cNvPr id="73" name="Google Shape;73;g12a037aa8e9_0_180"/>
          <p:cNvSpPr txBox="1">
            <a:spLocks noGrp="1"/>
          </p:cNvSpPr>
          <p:nvPr>
            <p:ph type="subTitle" idx="1"/>
          </p:nvPr>
        </p:nvSpPr>
        <p:spPr>
          <a:xfrm>
            <a:off x="1524000" y="4007152"/>
            <a:ext cx="9144000" cy="16557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F2F2F2"/>
              </a:buClr>
              <a:buSzPts val="2400"/>
              <a:buNone/>
            </a:pPr>
            <a:r>
              <a:rPr lang="en-GB"/>
              <a:t>Teaching materials for industrial wood construction education</a:t>
            </a:r>
          </a:p>
          <a:p>
            <a:pPr marL="0" lvl="0" indent="0" algn="ctr" rtl="0">
              <a:lnSpc>
                <a:spcPct val="90000"/>
              </a:lnSpc>
              <a:spcBef>
                <a:spcPts val="0"/>
              </a:spcBef>
              <a:spcAft>
                <a:spcPts val="0"/>
              </a:spcAft>
              <a:buClr>
                <a:srgbClr val="F2F2F2"/>
              </a:buClr>
              <a:buSzPts val="2400"/>
              <a:buNone/>
            </a:pPr>
            <a:r>
              <a:rPr lang="en-GB"/>
              <a:t>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Indicators for determining added value</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lnSpcReduction="10000"/>
          </a:bodyPr>
          <a:lstStyle/>
          <a:p>
            <a:r>
              <a:rPr lang="en-GB"/>
              <a:t>Environmental performance can be measured with third-party certifications or other widely used indicators</a:t>
            </a:r>
          </a:p>
          <a:p>
            <a:pPr lvl="1"/>
            <a:r>
              <a:rPr lang="en-GB"/>
              <a:t>Examples: energy efficiency class, RTS score, Leed certification</a:t>
            </a:r>
          </a:p>
          <a:p>
            <a:r>
              <a:rPr lang="en-GB"/>
              <a:t>External audits and certifications can be used to demonstrate the quality of the operations and production</a:t>
            </a:r>
          </a:p>
          <a:p>
            <a:pPr lvl="1"/>
            <a:r>
              <a:rPr lang="en-GB"/>
              <a:t>Examples: ISO-9001 or national verification certificate</a:t>
            </a:r>
          </a:p>
          <a:p>
            <a:r>
              <a:rPr lang="en-GB"/>
              <a:t>Target values can be demonstrated through calculations, or numerical targets can be set for the project</a:t>
            </a:r>
          </a:p>
          <a:p>
            <a:pPr lvl="1"/>
            <a:r>
              <a:rPr lang="en-GB"/>
              <a:t>Examples: limitations for the carbon footprint or carbon handprint</a:t>
            </a:r>
          </a:p>
          <a:p>
            <a:pPr lvl="1"/>
            <a:r>
              <a:rPr lang="en-GB"/>
              <a:t>Acoustic performance of a structure exceeding regulatory requirements</a:t>
            </a:r>
          </a:p>
          <a:p>
            <a:pPr lvl="1"/>
            <a:r>
              <a:rPr lang="en-GB"/>
              <a:t>The project must be completed by a certain date (target).</a:t>
            </a:r>
          </a:p>
        </p:txBody>
      </p:sp>
      <p:sp>
        <p:nvSpPr>
          <p:cNvPr id="6" name="Google Shape;98;g12a037aa8e9_0_0">
            <a:extLst>
              <a:ext uri="{FF2B5EF4-FFF2-40B4-BE49-F238E27FC236}">
                <a16:creationId xmlns:a16="http://schemas.microsoft.com/office/drawing/2014/main" id="{DD877147-7F69-DFA7-B2DB-3BFDCC55D1E8}"/>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10</a:t>
            </a:fld>
            <a:endParaRPr lang="fi-FI" smtClean="0"/>
          </a:p>
        </p:txBody>
      </p:sp>
      <p:sp>
        <p:nvSpPr>
          <p:cNvPr id="2" name="Alatunnisteen paikkamerkki 1">
            <a:extLst>
              <a:ext uri="{FF2B5EF4-FFF2-40B4-BE49-F238E27FC236}">
                <a16:creationId xmlns:a16="http://schemas.microsoft.com/office/drawing/2014/main" id="{2D12F6E2-C4F8-50D8-624D-572184C297D7}"/>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7A219D3F-E49B-DC17-04E4-F9F8815144A0}"/>
              </a:ext>
            </a:extLst>
          </p:cNvPr>
          <p:cNvSpPr>
            <a:spLocks noGrp="1"/>
          </p:cNvSpPr>
          <p:nvPr>
            <p:ph type="sldNum" sz="quarter" idx="4"/>
          </p:nvPr>
        </p:nvSpPr>
        <p:spPr/>
        <p:txBody>
          <a:bodyPr/>
          <a:lstStyle/>
          <a:p>
            <a:fld id="{B338A197-4EA2-4D23-935D-0DB0ED09FF0F}" type="slidenum">
              <a:rPr lang="fi-FI" smtClean="0"/>
              <a:pPr/>
              <a:t>10</a:t>
            </a:fld>
            <a:endParaRPr lang="fi-FI" smtClean="0"/>
          </a:p>
        </p:txBody>
      </p:sp>
    </p:spTree>
    <p:extLst>
      <p:ext uri="{BB962C8B-B14F-4D97-AF65-F5344CB8AC3E}">
        <p14:creationId xmlns:p14="http://schemas.microsoft.com/office/powerpoint/2010/main" val="711558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Qualitative values</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lstStyle/>
          <a:p>
            <a:r>
              <a:rPr lang="en-GB"/>
              <a:t>Not all values are measurable, but they can still be used to justify the selection of solutions or implementation methods</a:t>
            </a:r>
          </a:p>
          <a:p>
            <a:r>
              <a:rPr lang="en-GB"/>
              <a:t>Benefits of wood construction that are difficult to measure</a:t>
            </a:r>
          </a:p>
          <a:p>
            <a:pPr lvl="1"/>
            <a:r>
              <a:rPr lang="en-GB"/>
              <a:t>Experience of softer acoustics</a:t>
            </a:r>
          </a:p>
          <a:p>
            <a:pPr lvl="1"/>
            <a:r>
              <a:rPr lang="en-GB"/>
              <a:t>Experience of better indoor air</a:t>
            </a:r>
          </a:p>
          <a:p>
            <a:pPr lvl="1"/>
            <a:r>
              <a:rPr lang="en-GB"/>
              <a:t>Architectural options, e.g. uncovered surfaces</a:t>
            </a:r>
          </a:p>
          <a:p>
            <a:pPr lvl="1"/>
            <a:r>
              <a:rPr lang="en-GB"/>
              <a:t>Promoting the development of the productivity and quality of construction by ordering projects</a:t>
            </a:r>
          </a:p>
          <a:p>
            <a:pPr lvl="1"/>
            <a:r>
              <a:rPr lang="en-GB"/>
              <a:t>Job creation in the value chain also outside growth centres</a:t>
            </a:r>
          </a:p>
          <a:p>
            <a:pPr lvl="1"/>
            <a:r>
              <a:rPr lang="en-GB"/>
              <a:t>Smaller disturbance to the neighbourhood during construction</a:t>
            </a:r>
          </a:p>
        </p:txBody>
      </p:sp>
      <p:sp>
        <p:nvSpPr>
          <p:cNvPr id="6" name="Google Shape;98;g12a037aa8e9_0_0">
            <a:extLst>
              <a:ext uri="{FF2B5EF4-FFF2-40B4-BE49-F238E27FC236}">
                <a16:creationId xmlns:a16="http://schemas.microsoft.com/office/drawing/2014/main" id="{005EE13B-12FD-BFB4-384E-1BD6C9698890}"/>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11</a:t>
            </a:fld>
            <a:endParaRPr lang="fi-FI" smtClean="0"/>
          </a:p>
        </p:txBody>
      </p:sp>
      <p:sp>
        <p:nvSpPr>
          <p:cNvPr id="2" name="Alatunnisteen paikkamerkki 1">
            <a:extLst>
              <a:ext uri="{FF2B5EF4-FFF2-40B4-BE49-F238E27FC236}">
                <a16:creationId xmlns:a16="http://schemas.microsoft.com/office/drawing/2014/main" id="{8597CE32-E988-160B-BE7B-46006EDAED28}"/>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3485FC5B-4014-72DD-33E9-546A041110A3}"/>
              </a:ext>
            </a:extLst>
          </p:cNvPr>
          <p:cNvSpPr>
            <a:spLocks noGrp="1"/>
          </p:cNvSpPr>
          <p:nvPr>
            <p:ph type="sldNum" sz="quarter" idx="4"/>
          </p:nvPr>
        </p:nvSpPr>
        <p:spPr/>
        <p:txBody>
          <a:bodyPr/>
          <a:lstStyle/>
          <a:p>
            <a:fld id="{B338A197-4EA2-4D23-935D-0DB0ED09FF0F}" type="slidenum">
              <a:rPr lang="fi-FI" smtClean="0"/>
              <a:pPr/>
              <a:t>11</a:t>
            </a:fld>
            <a:endParaRPr lang="fi-FI" smtClean="0"/>
          </a:p>
        </p:txBody>
      </p:sp>
    </p:spTree>
    <p:extLst>
      <p:ext uri="{BB962C8B-B14F-4D97-AF65-F5344CB8AC3E}">
        <p14:creationId xmlns:p14="http://schemas.microsoft.com/office/powerpoint/2010/main" val="718339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Development management</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92500" lnSpcReduction="10000"/>
          </a:bodyPr>
          <a:lstStyle/>
          <a:p>
            <a:r>
              <a:rPr lang="en-GB"/>
              <a:t>Development activities must be managed in the same way as all other activities</a:t>
            </a:r>
          </a:p>
          <a:p>
            <a:r>
              <a:rPr lang="en-GB"/>
              <a:t>There have traditionally been two approaches to development management</a:t>
            </a:r>
          </a:p>
          <a:p>
            <a:pPr lvl="1"/>
            <a:r>
              <a:rPr lang="en-GB"/>
              <a:t>Having a separate development unit and development functions</a:t>
            </a:r>
          </a:p>
          <a:p>
            <a:pPr lvl="2"/>
            <a:r>
              <a:rPr lang="en-GB"/>
              <a:t>Advantages include clear resourcing and the opportunity to focus on development activities</a:t>
            </a:r>
          </a:p>
          <a:p>
            <a:pPr lvl="2"/>
            <a:r>
              <a:rPr lang="en-GB"/>
              <a:t>Challenges include putting solutions into practice</a:t>
            </a:r>
          </a:p>
          <a:p>
            <a:pPr lvl="1"/>
            <a:r>
              <a:rPr lang="en-GB"/>
              <a:t>Using continuous improvement tools as part of the overall management system – no separate development unit</a:t>
            </a:r>
          </a:p>
          <a:p>
            <a:pPr lvl="2"/>
            <a:r>
              <a:rPr lang="en-GB"/>
              <a:t>Advantages include development based on genuine customer needs and real problems</a:t>
            </a:r>
          </a:p>
          <a:p>
            <a:pPr lvl="2"/>
            <a:r>
              <a:rPr lang="en-GB"/>
              <a:t>Results are applied immediately</a:t>
            </a:r>
          </a:p>
          <a:p>
            <a:pPr lvl="2"/>
            <a:r>
              <a:rPr lang="en-GB"/>
              <a:t>Challenges include the allocation of resources and the formation of an overall picture – what is development and what is normal project work? </a:t>
            </a:r>
          </a:p>
          <a:p>
            <a:pPr lvl="2"/>
            <a:endParaRPr lang="fi-FI" dirty="0"/>
          </a:p>
          <a:p>
            <a:pPr marL="457200" lvl="1" indent="0">
              <a:buNone/>
            </a:pPr>
            <a:endParaRPr lang="fi-FI" dirty="0"/>
          </a:p>
        </p:txBody>
      </p:sp>
      <p:sp>
        <p:nvSpPr>
          <p:cNvPr id="6" name="Google Shape;98;g12a037aa8e9_0_0">
            <a:extLst>
              <a:ext uri="{FF2B5EF4-FFF2-40B4-BE49-F238E27FC236}">
                <a16:creationId xmlns:a16="http://schemas.microsoft.com/office/drawing/2014/main" id="{FB758FC6-D7D7-5C76-0280-A113B4A9AC69}"/>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12</a:t>
            </a:fld>
            <a:endParaRPr lang="fi-FI" smtClean="0"/>
          </a:p>
        </p:txBody>
      </p:sp>
      <p:sp>
        <p:nvSpPr>
          <p:cNvPr id="2" name="Alatunnisteen paikkamerkki 1">
            <a:extLst>
              <a:ext uri="{FF2B5EF4-FFF2-40B4-BE49-F238E27FC236}">
                <a16:creationId xmlns:a16="http://schemas.microsoft.com/office/drawing/2014/main" id="{07D3D859-32FA-CD79-EA45-1C2E54E02201}"/>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6E61C13C-1109-C12E-93F3-7A30827FB8E9}"/>
              </a:ext>
            </a:extLst>
          </p:cNvPr>
          <p:cNvSpPr>
            <a:spLocks noGrp="1"/>
          </p:cNvSpPr>
          <p:nvPr>
            <p:ph type="sldNum" sz="quarter" idx="4"/>
          </p:nvPr>
        </p:nvSpPr>
        <p:spPr/>
        <p:txBody>
          <a:bodyPr/>
          <a:lstStyle/>
          <a:p>
            <a:fld id="{B338A197-4EA2-4D23-935D-0DB0ED09FF0F}" type="slidenum">
              <a:rPr lang="fi-FI" smtClean="0"/>
              <a:pPr/>
              <a:t>12</a:t>
            </a:fld>
            <a:endParaRPr lang="fi-FI" smtClean="0"/>
          </a:p>
        </p:txBody>
      </p:sp>
    </p:spTree>
    <p:extLst>
      <p:ext uri="{BB962C8B-B14F-4D97-AF65-F5344CB8AC3E}">
        <p14:creationId xmlns:p14="http://schemas.microsoft.com/office/powerpoint/2010/main" val="1964784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Product development and its management in wood construction</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lnSpcReduction="10000"/>
          </a:bodyPr>
          <a:lstStyle/>
          <a:p>
            <a:r>
              <a:rPr lang="en-GB"/>
              <a:t>In this presentation, development activities in wood construction are divided into three categories</a:t>
            </a:r>
          </a:p>
          <a:p>
            <a:pPr lvl="1"/>
            <a:r>
              <a:rPr lang="en-GB"/>
              <a:t>Business-level development activities, such as productisation and investments</a:t>
            </a:r>
          </a:p>
          <a:p>
            <a:pPr lvl="1"/>
            <a:r>
              <a:rPr lang="en-GB"/>
              <a:t>Project-level development activities. Implementing innovations in projects across organisational boundaries. For example, collaborative agreements aim to utilise this</a:t>
            </a:r>
          </a:p>
          <a:p>
            <a:pPr lvl="1"/>
            <a:r>
              <a:rPr lang="en-GB"/>
              <a:t>National or sectoral development activities. For example, productivity leap projects in wood product industry.</a:t>
            </a:r>
          </a:p>
          <a:p>
            <a:r>
              <a:rPr lang="en-GB"/>
              <a:t>There is a significant number of external funding sources for development activities in wood construction</a:t>
            </a:r>
          </a:p>
          <a:p>
            <a:pPr lvl="1"/>
            <a:r>
              <a:rPr lang="en-GB"/>
              <a:t>Examples include Business Finland, ELY Centres, foundations, Ministry of the Environment, Finnvera, the EU</a:t>
            </a:r>
          </a:p>
        </p:txBody>
      </p:sp>
      <p:sp>
        <p:nvSpPr>
          <p:cNvPr id="6" name="Google Shape;98;g12a037aa8e9_0_0">
            <a:extLst>
              <a:ext uri="{FF2B5EF4-FFF2-40B4-BE49-F238E27FC236}">
                <a16:creationId xmlns:a16="http://schemas.microsoft.com/office/drawing/2014/main" id="{3AAE7346-6472-427D-1B2B-3B8D824876CE}"/>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13</a:t>
            </a:fld>
            <a:endParaRPr lang="fi-FI" smtClean="0"/>
          </a:p>
        </p:txBody>
      </p:sp>
      <p:sp>
        <p:nvSpPr>
          <p:cNvPr id="2" name="Alatunnisteen paikkamerkki 1">
            <a:extLst>
              <a:ext uri="{FF2B5EF4-FFF2-40B4-BE49-F238E27FC236}">
                <a16:creationId xmlns:a16="http://schemas.microsoft.com/office/drawing/2014/main" id="{DB7E27AD-5024-A035-E090-606A8437F373}"/>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68101EFB-1371-7008-B4B8-AC6ACBF90EE8}"/>
              </a:ext>
            </a:extLst>
          </p:cNvPr>
          <p:cNvSpPr>
            <a:spLocks noGrp="1"/>
          </p:cNvSpPr>
          <p:nvPr>
            <p:ph type="sldNum" sz="quarter" idx="4"/>
          </p:nvPr>
        </p:nvSpPr>
        <p:spPr/>
        <p:txBody>
          <a:bodyPr/>
          <a:lstStyle/>
          <a:p>
            <a:fld id="{B338A197-4EA2-4D23-935D-0DB0ED09FF0F}" type="slidenum">
              <a:rPr lang="fi-FI" smtClean="0"/>
              <a:pPr/>
              <a:t>13</a:t>
            </a:fld>
            <a:endParaRPr lang="fi-FI" smtClean="0"/>
          </a:p>
        </p:txBody>
      </p:sp>
    </p:spTree>
    <p:extLst>
      <p:ext uri="{BB962C8B-B14F-4D97-AF65-F5344CB8AC3E}">
        <p14:creationId xmlns:p14="http://schemas.microsoft.com/office/powerpoint/2010/main" val="1479274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Business-level development activities</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92500" lnSpcReduction="20000"/>
          </a:bodyPr>
          <a:lstStyle/>
          <a:p>
            <a:r>
              <a:rPr lang="en-GB"/>
              <a:t>Business-level development can be roughly divided into</a:t>
            </a:r>
          </a:p>
          <a:p>
            <a:pPr lvl="1"/>
            <a:r>
              <a:rPr lang="en-GB"/>
              <a:t>Business development</a:t>
            </a:r>
          </a:p>
          <a:p>
            <a:pPr lvl="2"/>
            <a:r>
              <a:rPr lang="en-GB"/>
              <a:t>Development of customer service and solutions</a:t>
            </a:r>
          </a:p>
          <a:p>
            <a:pPr lvl="2"/>
            <a:r>
              <a:rPr lang="en-GB"/>
              <a:t>Contract and agreement models, revenue model</a:t>
            </a:r>
          </a:p>
          <a:p>
            <a:pPr lvl="2"/>
            <a:r>
              <a:rPr lang="en-GB"/>
              <a:t>Partnerships, networks</a:t>
            </a:r>
          </a:p>
          <a:p>
            <a:pPr lvl="2"/>
            <a:r>
              <a:rPr lang="en-GB"/>
              <a:t>Sales and marketing</a:t>
            </a:r>
            <a:br>
              <a:rPr lang="en-GB"/>
            </a:br>
            <a:endParaRPr lang="en-GB"/>
          </a:p>
          <a:p>
            <a:pPr lvl="1"/>
            <a:r>
              <a:rPr lang="en-GB"/>
              <a:t>Technical development</a:t>
            </a:r>
          </a:p>
          <a:p>
            <a:pPr lvl="2"/>
            <a:r>
              <a:rPr lang="en-GB"/>
              <a:t>Products and standardisation</a:t>
            </a:r>
          </a:p>
          <a:p>
            <a:pPr lvl="2"/>
            <a:r>
              <a:rPr lang="en-GB"/>
              <a:t>Production development</a:t>
            </a:r>
          </a:p>
          <a:p>
            <a:pPr lvl="2"/>
            <a:r>
              <a:rPr lang="en-GB"/>
              <a:t>Procurement development</a:t>
            </a:r>
          </a:p>
          <a:p>
            <a:pPr lvl="2"/>
            <a:r>
              <a:rPr lang="en-GB"/>
              <a:t>Design development</a:t>
            </a:r>
            <a:br>
              <a:rPr lang="en-GB"/>
            </a:br>
            <a:endParaRPr lang="en-GB"/>
          </a:p>
          <a:p>
            <a:pPr lvl="1"/>
            <a:r>
              <a:rPr lang="en-GB"/>
              <a:t>Other development</a:t>
            </a:r>
          </a:p>
          <a:p>
            <a:pPr lvl="2"/>
            <a:r>
              <a:rPr lang="en-GB"/>
              <a:t>Personnel competence development and training</a:t>
            </a:r>
          </a:p>
          <a:p>
            <a:pPr lvl="2"/>
            <a:r>
              <a:rPr lang="en-GB"/>
              <a:t>Corporate governance</a:t>
            </a:r>
          </a:p>
        </p:txBody>
      </p:sp>
      <p:sp>
        <p:nvSpPr>
          <p:cNvPr id="6" name="Google Shape;98;g12a037aa8e9_0_0">
            <a:extLst>
              <a:ext uri="{FF2B5EF4-FFF2-40B4-BE49-F238E27FC236}">
                <a16:creationId xmlns:a16="http://schemas.microsoft.com/office/drawing/2014/main" id="{193E8AE0-5FF4-A2C6-2E8D-927F4E7659DC}"/>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14</a:t>
            </a:fld>
            <a:endParaRPr lang="fi-FI" smtClean="0"/>
          </a:p>
        </p:txBody>
      </p:sp>
      <p:sp>
        <p:nvSpPr>
          <p:cNvPr id="2" name="Alatunnisteen paikkamerkki 1">
            <a:extLst>
              <a:ext uri="{FF2B5EF4-FFF2-40B4-BE49-F238E27FC236}">
                <a16:creationId xmlns:a16="http://schemas.microsoft.com/office/drawing/2014/main" id="{F45FC232-1405-AD06-AEBD-F23B30A8A0B2}"/>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221BC2C4-1502-8A74-7EE3-FECC020492F3}"/>
              </a:ext>
            </a:extLst>
          </p:cNvPr>
          <p:cNvSpPr>
            <a:spLocks noGrp="1"/>
          </p:cNvSpPr>
          <p:nvPr>
            <p:ph type="sldNum" sz="quarter" idx="4"/>
          </p:nvPr>
        </p:nvSpPr>
        <p:spPr/>
        <p:txBody>
          <a:bodyPr/>
          <a:lstStyle/>
          <a:p>
            <a:fld id="{B338A197-4EA2-4D23-935D-0DB0ED09FF0F}" type="slidenum">
              <a:rPr lang="fi-FI" smtClean="0"/>
              <a:pPr/>
              <a:t>14</a:t>
            </a:fld>
            <a:endParaRPr lang="fi-FI" smtClean="0"/>
          </a:p>
        </p:txBody>
      </p:sp>
    </p:spTree>
    <p:extLst>
      <p:ext uri="{BB962C8B-B14F-4D97-AF65-F5344CB8AC3E}">
        <p14:creationId xmlns:p14="http://schemas.microsoft.com/office/powerpoint/2010/main" val="759748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Case study - Kauppi</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a:xfrm>
            <a:off x="838199" y="1825625"/>
            <a:ext cx="6658669" cy="4351338"/>
          </a:xfrm>
        </p:spPr>
        <p:txBody>
          <a:bodyPr>
            <a:normAutofit/>
          </a:bodyPr>
          <a:lstStyle/>
          <a:p>
            <a:r>
              <a:rPr lang="en-GB" sz="2400"/>
              <a:t>The building is located in a helicopter noise zone </a:t>
            </a:r>
          </a:p>
          <a:p>
            <a:r>
              <a:rPr lang="en-GB" sz="2400"/>
              <a:t>No type of structure against such noise existed</a:t>
            </a:r>
          </a:p>
          <a:p>
            <a:r>
              <a:rPr lang="en-GB" sz="2400"/>
              <a:t>Project management identified the need and consulted an acoustician</a:t>
            </a:r>
          </a:p>
          <a:p>
            <a:r>
              <a:rPr lang="en-GB" sz="2400"/>
              <a:t>The alternatives suggested by the acoustician were review at a workshop </a:t>
            </a:r>
          </a:p>
          <a:p>
            <a:r>
              <a:rPr lang="en-GB" sz="2400"/>
              <a:t>The buyer and the subassembly supplier prepared a feasibility and cost analysis for the different alternatives</a:t>
            </a:r>
          </a:p>
          <a:p>
            <a:r>
              <a:rPr lang="en-GB" sz="2400"/>
              <a:t>The implementation method that met regulatory requirements was selected</a:t>
            </a:r>
          </a:p>
        </p:txBody>
      </p:sp>
      <p:pic>
        <p:nvPicPr>
          <p:cNvPr id="1026" name="Picture 2" descr="TOAS Kauppi - Siparila">
            <a:extLst>
              <a:ext uri="{FF2B5EF4-FFF2-40B4-BE49-F238E27FC236}">
                <a16:creationId xmlns:a16="http://schemas.microsoft.com/office/drawing/2014/main" id="{442CFEC6-AD65-4DF5-A81A-A3716B41968E}"/>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7634577" y="1162017"/>
            <a:ext cx="4053840" cy="5067300"/>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98;g12a037aa8e9_0_0">
            <a:extLst>
              <a:ext uri="{FF2B5EF4-FFF2-40B4-BE49-F238E27FC236}">
                <a16:creationId xmlns:a16="http://schemas.microsoft.com/office/drawing/2014/main" id="{4BE4CD99-71E1-B4B8-8B5E-FA6BEDFF7373}"/>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15</a:t>
            </a:fld>
            <a:endParaRPr lang="fi-FI" smtClean="0"/>
          </a:p>
        </p:txBody>
      </p:sp>
      <p:sp>
        <p:nvSpPr>
          <p:cNvPr id="2" name="Alatunnisteen paikkamerkki 1">
            <a:extLst>
              <a:ext uri="{FF2B5EF4-FFF2-40B4-BE49-F238E27FC236}">
                <a16:creationId xmlns:a16="http://schemas.microsoft.com/office/drawing/2014/main" id="{6B55F0EE-BDD9-E982-A0BD-ACF9B196E21B}"/>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7A6B9A99-BAD9-8D4A-F2DB-00F9A0802B94}"/>
              </a:ext>
            </a:extLst>
          </p:cNvPr>
          <p:cNvSpPr>
            <a:spLocks noGrp="1"/>
          </p:cNvSpPr>
          <p:nvPr>
            <p:ph type="sldNum" sz="quarter" idx="4"/>
          </p:nvPr>
        </p:nvSpPr>
        <p:spPr/>
        <p:txBody>
          <a:bodyPr/>
          <a:lstStyle/>
          <a:p>
            <a:fld id="{B338A197-4EA2-4D23-935D-0DB0ED09FF0F}" type="slidenum">
              <a:rPr lang="fi-FI" smtClean="0"/>
              <a:pPr/>
              <a:t>15</a:t>
            </a:fld>
            <a:endParaRPr lang="fi-FI" smtClean="0"/>
          </a:p>
        </p:txBody>
      </p:sp>
    </p:spTree>
    <p:extLst>
      <p:ext uri="{BB962C8B-B14F-4D97-AF65-F5344CB8AC3E}">
        <p14:creationId xmlns:p14="http://schemas.microsoft.com/office/powerpoint/2010/main" val="2221898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Investments as part of business-level development activities</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77500" lnSpcReduction="20000"/>
          </a:bodyPr>
          <a:lstStyle/>
          <a:p>
            <a:r>
              <a:rPr lang="en-GB" sz="2400"/>
              <a:t>Investments aim to increase volume, reduce costs, improve security of supply, or otherwise create value for the company</a:t>
            </a:r>
          </a:p>
          <a:p>
            <a:r>
              <a:rPr lang="en-GB" sz="2400"/>
              <a:t>Investments are strategic decisions for the company</a:t>
            </a:r>
          </a:p>
          <a:p>
            <a:r>
              <a:rPr lang="en-GB" sz="2400"/>
              <a:t>Investments always have a cost and a payback period – hence, the willingness to improve production or sales is not sufficient grounds for making the decision to invest</a:t>
            </a:r>
          </a:p>
          <a:p>
            <a:r>
              <a:rPr lang="en-GB" sz="2400"/>
              <a:t>The investment plan prioritises the implementation of different development areas and examines the profitability of the development projects</a:t>
            </a:r>
          </a:p>
          <a:p>
            <a:pPr lvl="1"/>
            <a:r>
              <a:rPr lang="en-GB" sz="2000"/>
              <a:t>Investments in production are not the only investment type. For prefabricated unit manufacturers, investments also include product development, participation in large project development projects (sales investment), and staff recruitment</a:t>
            </a:r>
          </a:p>
          <a:p>
            <a:pPr lvl="1"/>
            <a:r>
              <a:rPr lang="en-GB" sz="2000"/>
              <a:t>In addition to direct costs, the value of working capital, collaterals, and other indirect costs must be taken into account in all investments.</a:t>
            </a:r>
          </a:p>
          <a:p>
            <a:pPr lvl="1"/>
            <a:r>
              <a:rPr lang="en-GB" sz="2000"/>
              <a:t>For example, in a prefabrication factory, the following aspects need to be taken into account:</a:t>
            </a:r>
          </a:p>
          <a:p>
            <a:pPr lvl="2"/>
            <a:r>
              <a:rPr lang="en-GB" sz="1600"/>
              <a:t>Machinery required by the investment</a:t>
            </a:r>
          </a:p>
          <a:p>
            <a:pPr lvl="2"/>
            <a:r>
              <a:rPr lang="en-GB" sz="1600"/>
              <a:t>Production facilities</a:t>
            </a:r>
          </a:p>
          <a:p>
            <a:pPr lvl="2"/>
            <a:r>
              <a:rPr lang="en-GB" sz="1600"/>
              <a:t>Increase in inventory values with higher production volumes</a:t>
            </a:r>
          </a:p>
          <a:p>
            <a:pPr lvl="2"/>
            <a:r>
              <a:rPr lang="en-GB" sz="1600"/>
              <a:t>Recruitment and/or training of staff</a:t>
            </a:r>
          </a:p>
          <a:p>
            <a:pPr lvl="2"/>
            <a:r>
              <a:rPr lang="en-GB" sz="1600"/>
              <a:t>Additional needs for infrastructure, e.g. increased storage space</a:t>
            </a:r>
          </a:p>
          <a:p>
            <a:pPr lvl="2"/>
            <a:r>
              <a:rPr lang="en-GB" sz="1600"/>
              <a:t>Client demand</a:t>
            </a:r>
          </a:p>
        </p:txBody>
      </p:sp>
      <p:sp>
        <p:nvSpPr>
          <p:cNvPr id="6" name="Google Shape;98;g12a037aa8e9_0_0">
            <a:extLst>
              <a:ext uri="{FF2B5EF4-FFF2-40B4-BE49-F238E27FC236}">
                <a16:creationId xmlns:a16="http://schemas.microsoft.com/office/drawing/2014/main" id="{1049B9F1-D708-21F5-AC49-01EA4E484B92}"/>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16</a:t>
            </a:fld>
            <a:endParaRPr lang="fi-FI" smtClean="0"/>
          </a:p>
        </p:txBody>
      </p:sp>
      <p:sp>
        <p:nvSpPr>
          <p:cNvPr id="2" name="Alatunnisteen paikkamerkki 1">
            <a:extLst>
              <a:ext uri="{FF2B5EF4-FFF2-40B4-BE49-F238E27FC236}">
                <a16:creationId xmlns:a16="http://schemas.microsoft.com/office/drawing/2014/main" id="{3F40FDA7-357B-AA73-3617-71884E7F9883}"/>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6A111AB9-5530-2967-9BC8-EE18A6BE78D4}"/>
              </a:ext>
            </a:extLst>
          </p:cNvPr>
          <p:cNvSpPr>
            <a:spLocks noGrp="1"/>
          </p:cNvSpPr>
          <p:nvPr>
            <p:ph type="sldNum" sz="quarter" idx="4"/>
          </p:nvPr>
        </p:nvSpPr>
        <p:spPr/>
        <p:txBody>
          <a:bodyPr/>
          <a:lstStyle/>
          <a:p>
            <a:fld id="{B338A197-4EA2-4D23-935D-0DB0ED09FF0F}" type="slidenum">
              <a:rPr lang="fi-FI" smtClean="0"/>
              <a:pPr/>
              <a:t>16</a:t>
            </a:fld>
            <a:endParaRPr lang="fi-FI" smtClean="0"/>
          </a:p>
        </p:txBody>
      </p:sp>
    </p:spTree>
    <p:extLst>
      <p:ext uri="{BB962C8B-B14F-4D97-AF65-F5344CB8AC3E}">
        <p14:creationId xmlns:p14="http://schemas.microsoft.com/office/powerpoint/2010/main" val="1314639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Project and national level development</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lnSpcReduction="10000"/>
          </a:bodyPr>
          <a:lstStyle/>
          <a:p>
            <a:r>
              <a:rPr lang="en-GB"/>
              <a:t>Parties engaged in development activities at a national level include</a:t>
            </a:r>
          </a:p>
          <a:p>
            <a:pPr lvl="1"/>
            <a:r>
              <a:rPr lang="en-GB"/>
              <a:t>Ministry of the Environment at the legislative level</a:t>
            </a:r>
          </a:p>
          <a:p>
            <a:pPr lvl="1"/>
            <a:r>
              <a:rPr lang="en-GB"/>
              <a:t>Advocacy groups and other associations</a:t>
            </a:r>
          </a:p>
          <a:p>
            <a:pPr lvl="2"/>
            <a:r>
              <a:rPr lang="en-GB"/>
              <a:t>E.g. Federation of the Finnish Woodworking Industries Puutuoteteollisuus ry, Finnish Association of Civil Engineers RIL</a:t>
            </a:r>
          </a:p>
          <a:p>
            <a:pPr lvl="1"/>
            <a:r>
              <a:rPr lang="en-GB"/>
              <a:t>Research institutes and educational institutes</a:t>
            </a:r>
          </a:p>
          <a:p>
            <a:pPr lvl="2"/>
            <a:r>
              <a:rPr lang="en-GB"/>
              <a:t>E.g. universities and universities of applied sciences</a:t>
            </a:r>
          </a:p>
          <a:p>
            <a:pPr lvl="2"/>
            <a:endParaRPr lang="fi-FI" dirty="0"/>
          </a:p>
          <a:p>
            <a:r>
              <a:rPr lang="en-GB"/>
              <a:t>At the project level, development work is usually needs-based, for example:</a:t>
            </a:r>
          </a:p>
          <a:p>
            <a:pPr lvl="1"/>
            <a:r>
              <a:rPr lang="en-GB"/>
              <a:t>A new solution is needed because of the property</a:t>
            </a:r>
          </a:p>
          <a:p>
            <a:pPr lvl="1"/>
            <a:r>
              <a:rPr lang="en-GB"/>
              <a:t>The buyer has set a target for the project that must be met</a:t>
            </a:r>
          </a:p>
        </p:txBody>
      </p:sp>
      <p:sp>
        <p:nvSpPr>
          <p:cNvPr id="6" name="Google Shape;98;g12a037aa8e9_0_0">
            <a:extLst>
              <a:ext uri="{FF2B5EF4-FFF2-40B4-BE49-F238E27FC236}">
                <a16:creationId xmlns:a16="http://schemas.microsoft.com/office/drawing/2014/main" id="{2585112B-F515-0BB2-E361-5F169B5A17AA}"/>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17</a:t>
            </a:fld>
            <a:endParaRPr lang="fi-FI" smtClean="0"/>
          </a:p>
        </p:txBody>
      </p:sp>
      <p:sp>
        <p:nvSpPr>
          <p:cNvPr id="2" name="Alatunnisteen paikkamerkki 1">
            <a:extLst>
              <a:ext uri="{FF2B5EF4-FFF2-40B4-BE49-F238E27FC236}">
                <a16:creationId xmlns:a16="http://schemas.microsoft.com/office/drawing/2014/main" id="{CD62BE50-2175-F657-8C1C-648FB108C1D5}"/>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AC61E08B-A40A-73FD-B348-5D04954E7AF6}"/>
              </a:ext>
            </a:extLst>
          </p:cNvPr>
          <p:cNvSpPr>
            <a:spLocks noGrp="1"/>
          </p:cNvSpPr>
          <p:nvPr>
            <p:ph type="sldNum" sz="quarter" idx="4"/>
          </p:nvPr>
        </p:nvSpPr>
        <p:spPr/>
        <p:txBody>
          <a:bodyPr/>
          <a:lstStyle/>
          <a:p>
            <a:fld id="{B338A197-4EA2-4D23-935D-0DB0ED09FF0F}" type="slidenum">
              <a:rPr lang="fi-FI" smtClean="0"/>
              <a:pPr/>
              <a:t>17</a:t>
            </a:fld>
            <a:endParaRPr lang="fi-FI" smtClean="0"/>
          </a:p>
        </p:txBody>
      </p:sp>
    </p:spTree>
    <p:extLst>
      <p:ext uri="{BB962C8B-B14F-4D97-AF65-F5344CB8AC3E}">
        <p14:creationId xmlns:p14="http://schemas.microsoft.com/office/powerpoint/2010/main" val="453581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Management of external resources</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92500" lnSpcReduction="10000"/>
          </a:bodyPr>
          <a:lstStyle/>
          <a:p>
            <a:r>
              <a:rPr lang="en-GB"/>
              <a:t>Businesses do not have to do everything themselves – nor should they.</a:t>
            </a:r>
          </a:p>
          <a:p>
            <a:pPr lvl="1"/>
            <a:r>
              <a:rPr lang="en-GB"/>
              <a:t>What is done in-house and what is outsourced is a strategic decision</a:t>
            </a:r>
          </a:p>
          <a:p>
            <a:r>
              <a:rPr lang="en-GB"/>
              <a:t>Businesses cannot acquire all the expertise they need into their organisation</a:t>
            </a:r>
          </a:p>
          <a:p>
            <a:r>
              <a:rPr lang="en-GB"/>
              <a:t>Resources can be purchased from subcontractors (e.g. design services), while taking capacity and risk management aspects into account</a:t>
            </a:r>
          </a:p>
          <a:p>
            <a:r>
              <a:rPr lang="en-GB"/>
              <a:t>External resource management is more difficult than internal resource management</a:t>
            </a:r>
          </a:p>
          <a:p>
            <a:pPr lvl="1"/>
            <a:r>
              <a:rPr lang="en-GB"/>
              <a:t>Management must be allocated sufficient resources</a:t>
            </a:r>
          </a:p>
          <a:p>
            <a:pPr lvl="1"/>
            <a:r>
              <a:rPr lang="en-GB"/>
              <a:t>Transparency is lower towards an external operator</a:t>
            </a:r>
          </a:p>
          <a:p>
            <a:pPr lvl="1"/>
            <a:r>
              <a:rPr lang="en-GB"/>
              <a:t>Particular attention should be paid to the utilisation of external expertise– how can we gain benefits?</a:t>
            </a:r>
          </a:p>
        </p:txBody>
      </p:sp>
      <p:sp>
        <p:nvSpPr>
          <p:cNvPr id="6" name="Google Shape;98;g12a037aa8e9_0_0">
            <a:extLst>
              <a:ext uri="{FF2B5EF4-FFF2-40B4-BE49-F238E27FC236}">
                <a16:creationId xmlns:a16="http://schemas.microsoft.com/office/drawing/2014/main" id="{F144B9F6-A6F1-3B9F-24DC-A7E7C8425BB0}"/>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18</a:t>
            </a:fld>
            <a:endParaRPr lang="fi-FI" smtClean="0"/>
          </a:p>
        </p:txBody>
      </p:sp>
      <p:sp>
        <p:nvSpPr>
          <p:cNvPr id="2" name="Alatunnisteen paikkamerkki 1">
            <a:extLst>
              <a:ext uri="{FF2B5EF4-FFF2-40B4-BE49-F238E27FC236}">
                <a16:creationId xmlns:a16="http://schemas.microsoft.com/office/drawing/2014/main" id="{A6FC29FA-9751-F116-449F-C6254A3435F0}"/>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15BE83F4-C957-D594-6DF8-20B6C0A553B0}"/>
              </a:ext>
            </a:extLst>
          </p:cNvPr>
          <p:cNvSpPr>
            <a:spLocks noGrp="1"/>
          </p:cNvSpPr>
          <p:nvPr>
            <p:ph type="sldNum" sz="quarter" idx="4"/>
          </p:nvPr>
        </p:nvSpPr>
        <p:spPr/>
        <p:txBody>
          <a:bodyPr/>
          <a:lstStyle/>
          <a:p>
            <a:fld id="{B338A197-4EA2-4D23-935D-0DB0ED09FF0F}" type="slidenum">
              <a:rPr lang="fi-FI" smtClean="0"/>
              <a:pPr/>
              <a:t>18</a:t>
            </a:fld>
            <a:endParaRPr lang="fi-FI" smtClean="0"/>
          </a:p>
        </p:txBody>
      </p:sp>
    </p:spTree>
    <p:extLst>
      <p:ext uri="{BB962C8B-B14F-4D97-AF65-F5344CB8AC3E}">
        <p14:creationId xmlns:p14="http://schemas.microsoft.com/office/powerpoint/2010/main" val="3160796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In a nutshell</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lnSpcReduction="10000"/>
          </a:bodyPr>
          <a:lstStyle/>
          <a:p>
            <a:r>
              <a:rPr lang="en-GB"/>
              <a:t>In addition to the euros, other value created should also be measured as far as possible</a:t>
            </a:r>
          </a:p>
          <a:p>
            <a:r>
              <a:rPr lang="en-GB"/>
              <a:t>Other values should also be taken into consideration, even if they can't always be measured</a:t>
            </a:r>
          </a:p>
          <a:p>
            <a:r>
              <a:rPr lang="en-GB"/>
              <a:t>Operational development can be divided into separate development activities and continuous improvement</a:t>
            </a:r>
          </a:p>
          <a:p>
            <a:r>
              <a:rPr lang="en-GB"/>
              <a:t>Operational development is carried out at the business, project, and national levels</a:t>
            </a:r>
          </a:p>
          <a:p>
            <a:r>
              <a:rPr lang="en-GB"/>
              <a:t>When development is carried out with the help of external resources, particular attention should be paid on management and planning</a:t>
            </a:r>
          </a:p>
          <a:p>
            <a:endParaRPr lang="fi-FI" dirty="0"/>
          </a:p>
          <a:p>
            <a:endParaRPr lang="fi-FI" dirty="0"/>
          </a:p>
        </p:txBody>
      </p:sp>
      <p:sp>
        <p:nvSpPr>
          <p:cNvPr id="6" name="Google Shape;98;g12a037aa8e9_0_0">
            <a:extLst>
              <a:ext uri="{FF2B5EF4-FFF2-40B4-BE49-F238E27FC236}">
                <a16:creationId xmlns:a16="http://schemas.microsoft.com/office/drawing/2014/main" id="{D76EF04D-87F2-D4E2-1459-5FBDFCBFC84D}"/>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19</a:t>
            </a:fld>
            <a:endParaRPr lang="fi-FI" smtClean="0"/>
          </a:p>
        </p:txBody>
      </p:sp>
      <p:sp>
        <p:nvSpPr>
          <p:cNvPr id="2" name="Alatunnisteen paikkamerkki 1">
            <a:extLst>
              <a:ext uri="{FF2B5EF4-FFF2-40B4-BE49-F238E27FC236}">
                <a16:creationId xmlns:a16="http://schemas.microsoft.com/office/drawing/2014/main" id="{F6D5DA6E-5D8E-6F1F-98F0-262AAFB45E35}"/>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49B8DBE7-8B2F-821F-6C2B-9471714F5119}"/>
              </a:ext>
            </a:extLst>
          </p:cNvPr>
          <p:cNvSpPr>
            <a:spLocks noGrp="1"/>
          </p:cNvSpPr>
          <p:nvPr>
            <p:ph type="sldNum" sz="quarter" idx="4"/>
          </p:nvPr>
        </p:nvSpPr>
        <p:spPr/>
        <p:txBody>
          <a:bodyPr/>
          <a:lstStyle/>
          <a:p>
            <a:fld id="{B338A197-4EA2-4D23-935D-0DB0ED09FF0F}" type="slidenum">
              <a:rPr lang="fi-FI" smtClean="0"/>
              <a:pPr/>
              <a:t>19</a:t>
            </a:fld>
            <a:endParaRPr lang="fi-FI" smtClean="0"/>
          </a:p>
        </p:txBody>
      </p:sp>
    </p:spTree>
    <p:extLst>
      <p:ext uri="{BB962C8B-B14F-4D97-AF65-F5344CB8AC3E}">
        <p14:creationId xmlns:p14="http://schemas.microsoft.com/office/powerpoint/2010/main" val="1819262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g12a037aa8e9_0_95"/>
          <p:cNvSpPr txBox="1">
            <a:spLocks noGrp="1"/>
          </p:cNvSpPr>
          <p:nvPr>
            <p:ph type="body" idx="1"/>
          </p:nvPr>
        </p:nvSpPr>
        <p:spPr>
          <a:xfrm>
            <a:off x="1749365" y="963559"/>
            <a:ext cx="3737100" cy="309600"/>
          </a:xfrm>
          <a:prstGeom prst="rect">
            <a:avLst/>
          </a:prstGeom>
          <a:noFill/>
          <a:ln>
            <a:noFill/>
          </a:ln>
        </p:spPr>
        <p:txBody>
          <a:bodyPr spcFirstLastPara="1" wrap="square" lIns="91425" tIns="45700" rIns="91425" bIns="45700" anchor="b" anchorCtr="0">
            <a:normAutofit fontScale="85000" lnSpcReduction="20000"/>
          </a:bodyPr>
          <a:lstStyle/>
          <a:p>
            <a:pPr marL="0" lvl="0" indent="0" algn="l" rtl="0">
              <a:lnSpc>
                <a:spcPct val="90000"/>
              </a:lnSpc>
              <a:spcBef>
                <a:spcPts val="0"/>
              </a:spcBef>
              <a:spcAft>
                <a:spcPts val="0"/>
              </a:spcAft>
              <a:buClr>
                <a:schemeClr val="dk1"/>
              </a:buClr>
              <a:buSzPct val="100000"/>
              <a:buNone/>
            </a:pPr>
            <a:r>
              <a:rPr lang="en-GB"/>
              <a:t>Origin of the materials</a:t>
            </a:r>
          </a:p>
        </p:txBody>
      </p:sp>
      <p:sp>
        <p:nvSpPr>
          <p:cNvPr id="79" name="Google Shape;79;g12a037aa8e9_0_95"/>
          <p:cNvSpPr txBox="1">
            <a:spLocks noGrp="1"/>
          </p:cNvSpPr>
          <p:nvPr>
            <p:ph type="body" idx="2"/>
          </p:nvPr>
        </p:nvSpPr>
        <p:spPr>
          <a:xfrm>
            <a:off x="805064" y="1706422"/>
            <a:ext cx="5157900" cy="36846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800"/>
              <a:buFont typeface="Arial"/>
              <a:buNone/>
            </a:pPr>
            <a:r>
              <a:rPr lang="en-GB" sz="1800" dirty="0"/>
              <a:t>These learning materials for industrial wood construction have been prepared in a project led by </a:t>
            </a:r>
            <a:r>
              <a:rPr lang="en-GB" sz="1800" dirty="0" err="1"/>
              <a:t>Puuinfo</a:t>
            </a:r>
            <a:r>
              <a:rPr lang="en-GB" sz="1800" dirty="0"/>
              <a:t> Oy in 2021–2022. Also involved in the project were </a:t>
            </a:r>
          </a:p>
          <a:p>
            <a:pPr marL="647700" lvl="0" indent="-355600" algn="l" rtl="0">
              <a:lnSpc>
                <a:spcPct val="115000"/>
              </a:lnSpc>
              <a:spcBef>
                <a:spcPts val="1700"/>
              </a:spcBef>
              <a:spcAft>
                <a:spcPts val="0"/>
              </a:spcAft>
              <a:buClr>
                <a:srgbClr val="272117"/>
              </a:buClr>
              <a:buSzPts val="2000"/>
              <a:buChar char="●"/>
            </a:pPr>
            <a:r>
              <a:rPr lang="en-GB" sz="1800" dirty="0" err="1"/>
              <a:t>Lappia</a:t>
            </a:r>
            <a:r>
              <a:rPr lang="en-GB" sz="1800" dirty="0"/>
              <a:t> Vocational College,</a:t>
            </a:r>
          </a:p>
          <a:p>
            <a:pPr marL="647700" lvl="0" indent="-355600" algn="l" rtl="0">
              <a:lnSpc>
                <a:spcPct val="115000"/>
              </a:lnSpc>
              <a:spcBef>
                <a:spcPts val="0"/>
              </a:spcBef>
              <a:spcAft>
                <a:spcPts val="0"/>
              </a:spcAft>
              <a:buClr>
                <a:srgbClr val="272117"/>
              </a:buClr>
              <a:buSzPts val="2000"/>
              <a:buChar char="●"/>
            </a:pPr>
            <a:r>
              <a:rPr lang="en-GB" sz="1800" dirty="0"/>
              <a:t>TTS-</a:t>
            </a:r>
            <a:r>
              <a:rPr lang="en-GB" sz="1800" dirty="0" err="1"/>
              <a:t>Työtehoseura</a:t>
            </a:r>
            <a:r>
              <a:rPr lang="en-GB" sz="1800" dirty="0"/>
              <a:t> </a:t>
            </a:r>
            <a:r>
              <a:rPr lang="en-GB" sz="1800" dirty="0" err="1"/>
              <a:t>ry</a:t>
            </a:r>
            <a:endParaRPr lang="en-GB" sz="1800" dirty="0"/>
          </a:p>
          <a:p>
            <a:pPr marL="647700" lvl="0" indent="-355600" algn="l" rtl="0">
              <a:lnSpc>
                <a:spcPct val="115000"/>
              </a:lnSpc>
              <a:spcBef>
                <a:spcPts val="0"/>
              </a:spcBef>
              <a:spcAft>
                <a:spcPts val="0"/>
              </a:spcAft>
              <a:buClr>
                <a:srgbClr val="272117"/>
              </a:buClr>
              <a:buSzPts val="2000"/>
              <a:buChar char="●"/>
            </a:pPr>
            <a:r>
              <a:rPr lang="en-GB" sz="1800" dirty="0"/>
              <a:t>South-Eastern Finland University of Applied Sciences,</a:t>
            </a:r>
          </a:p>
          <a:p>
            <a:pPr marL="647700" lvl="0" indent="-355600" algn="l" rtl="0">
              <a:lnSpc>
                <a:spcPct val="115000"/>
              </a:lnSpc>
              <a:spcBef>
                <a:spcPts val="0"/>
              </a:spcBef>
              <a:spcAft>
                <a:spcPts val="0"/>
              </a:spcAft>
              <a:buClr>
                <a:srgbClr val="272117"/>
              </a:buClr>
              <a:buSzPts val="2000"/>
              <a:buChar char="●"/>
            </a:pPr>
            <a:r>
              <a:rPr lang="en-GB" sz="1800" dirty="0" err="1"/>
              <a:t>Metropolia</a:t>
            </a:r>
            <a:r>
              <a:rPr lang="en-GB" sz="1800" dirty="0"/>
              <a:t> University of Applied Sciences,</a:t>
            </a:r>
          </a:p>
          <a:p>
            <a:pPr marL="647700" lvl="0" indent="-355600" algn="l" rtl="0">
              <a:lnSpc>
                <a:spcPct val="115000"/>
              </a:lnSpc>
              <a:spcBef>
                <a:spcPts val="0"/>
              </a:spcBef>
              <a:spcAft>
                <a:spcPts val="0"/>
              </a:spcAft>
              <a:buClr>
                <a:srgbClr val="272117"/>
              </a:buClr>
              <a:buSzPts val="2000"/>
              <a:buChar char="●"/>
            </a:pPr>
            <a:r>
              <a:rPr lang="en-GB" sz="1800" dirty="0" err="1"/>
              <a:t>Jyväskylä</a:t>
            </a:r>
            <a:r>
              <a:rPr lang="en-GB" sz="1800" dirty="0"/>
              <a:t> University of Applied Sciences,</a:t>
            </a:r>
          </a:p>
          <a:p>
            <a:pPr marL="647700" marR="0" lvl="0" indent="-355600" algn="l" rtl="0">
              <a:lnSpc>
                <a:spcPct val="115000"/>
              </a:lnSpc>
              <a:spcBef>
                <a:spcPts val="0"/>
              </a:spcBef>
              <a:spcAft>
                <a:spcPts val="0"/>
              </a:spcAft>
              <a:buClr>
                <a:srgbClr val="272117"/>
              </a:buClr>
              <a:buSzPts val="2000"/>
              <a:buChar char="●"/>
            </a:pPr>
            <a:r>
              <a:rPr lang="en-GB" sz="1800" dirty="0"/>
              <a:t>University of Tampere, and</a:t>
            </a:r>
          </a:p>
          <a:p>
            <a:pPr marL="647700" marR="0" lvl="0" indent="-355600" algn="l" rtl="0">
              <a:lnSpc>
                <a:spcPct val="115000"/>
              </a:lnSpc>
              <a:spcBef>
                <a:spcPts val="0"/>
              </a:spcBef>
              <a:spcAft>
                <a:spcPts val="0"/>
              </a:spcAft>
              <a:buClr>
                <a:srgbClr val="272117"/>
              </a:buClr>
              <a:buSzPts val="2000"/>
              <a:buChar char="●"/>
            </a:pPr>
            <a:r>
              <a:rPr lang="en-GB" sz="1800" dirty="0"/>
              <a:t>Federation of the Finnish Woodworking Industries </a:t>
            </a:r>
            <a:r>
              <a:rPr lang="en-GB" sz="1800" dirty="0" err="1"/>
              <a:t>Puutuoteteollisuus</a:t>
            </a:r>
            <a:r>
              <a:rPr lang="en-GB" sz="1800" dirty="0"/>
              <a:t> </a:t>
            </a:r>
            <a:r>
              <a:rPr lang="en-GB" sz="1800" dirty="0" err="1"/>
              <a:t>ry</a:t>
            </a:r>
            <a:endParaRPr lang="en-GB" sz="1800" dirty="0"/>
          </a:p>
          <a:p>
            <a:pPr marL="0" lvl="0" indent="0" algn="l" rtl="0">
              <a:lnSpc>
                <a:spcPct val="115000"/>
              </a:lnSpc>
              <a:spcBef>
                <a:spcPts val="1700"/>
              </a:spcBef>
              <a:spcAft>
                <a:spcPts val="0"/>
              </a:spcAft>
              <a:buNone/>
            </a:pPr>
            <a:r>
              <a:rPr lang="en-GB" sz="1800" dirty="0"/>
              <a:t>The project was funded by the Ministry of the Environment. </a:t>
            </a:r>
          </a:p>
          <a:p>
            <a:pPr marL="0" lvl="0" indent="0" algn="l" rtl="0">
              <a:spcBef>
                <a:spcPts val="4200"/>
              </a:spcBef>
              <a:spcAft>
                <a:spcPts val="0"/>
              </a:spcAft>
              <a:buClr>
                <a:schemeClr val="lt2"/>
              </a:buClr>
              <a:buSzPts val="2400"/>
              <a:buNone/>
            </a:pPr>
            <a:endParaRPr sz="1800" dirty="0"/>
          </a:p>
        </p:txBody>
      </p:sp>
      <p:sp>
        <p:nvSpPr>
          <p:cNvPr id="80" name="Google Shape;80;g12a037aa8e9_0_95"/>
          <p:cNvSpPr txBox="1">
            <a:spLocks noGrp="1"/>
          </p:cNvSpPr>
          <p:nvPr>
            <p:ph type="body" idx="3"/>
          </p:nvPr>
        </p:nvSpPr>
        <p:spPr>
          <a:xfrm>
            <a:off x="6485234" y="1706422"/>
            <a:ext cx="5183100" cy="36846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ts val="2800"/>
              <a:buNone/>
            </a:pPr>
            <a:r>
              <a:rPr lang="en-GB" sz="2000" dirty="0"/>
              <a:t>The materials are intended to be used as extensively as possible in industrial wood construction education and studies.</a:t>
            </a:r>
          </a:p>
          <a:p>
            <a:pPr marL="0" lvl="0" indent="0" algn="l" rtl="0">
              <a:lnSpc>
                <a:spcPct val="90000"/>
              </a:lnSpc>
              <a:spcBef>
                <a:spcPts val="0"/>
              </a:spcBef>
              <a:spcAft>
                <a:spcPts val="0"/>
              </a:spcAft>
              <a:buClr>
                <a:schemeClr val="dk1"/>
              </a:buClr>
              <a:buSzPts val="2800"/>
              <a:buNone/>
            </a:pPr>
            <a:endParaRPr sz="2000" dirty="0"/>
          </a:p>
          <a:p>
            <a:pPr marL="0" lvl="0" indent="0" algn="l" rtl="0">
              <a:lnSpc>
                <a:spcPct val="90000"/>
              </a:lnSpc>
              <a:spcBef>
                <a:spcPts val="0"/>
              </a:spcBef>
              <a:spcAft>
                <a:spcPts val="0"/>
              </a:spcAft>
              <a:buClr>
                <a:schemeClr val="dk1"/>
              </a:buClr>
              <a:buSzPts val="2800"/>
              <a:buNone/>
            </a:pPr>
            <a:r>
              <a:rPr lang="en-GB" sz="2000" dirty="0"/>
              <a:t>The materials are released under the Creative Commons licence Attribution-</a:t>
            </a:r>
            <a:r>
              <a:rPr lang="en-GB" sz="2000" dirty="0" err="1"/>
              <a:t>ShareAlike</a:t>
            </a:r>
            <a:r>
              <a:rPr lang="en-GB" sz="2000" dirty="0"/>
              <a:t> (CC BY-SA), which requires that the author be properly credited when the materials are used and that derivative works may only be distributed under the same licence as the original work.</a:t>
            </a:r>
          </a:p>
          <a:p>
            <a:pPr marL="0" lvl="0" indent="0" algn="l" rtl="0">
              <a:lnSpc>
                <a:spcPct val="90000"/>
              </a:lnSpc>
              <a:spcBef>
                <a:spcPts val="0"/>
              </a:spcBef>
              <a:spcAft>
                <a:spcPts val="0"/>
              </a:spcAft>
              <a:buClr>
                <a:schemeClr val="dk1"/>
              </a:buClr>
              <a:buSzPts val="2800"/>
              <a:buNone/>
            </a:pPr>
            <a:endParaRPr sz="2000" dirty="0"/>
          </a:p>
          <a:p>
            <a:pPr marL="0" lvl="0" indent="0" algn="l" rtl="0">
              <a:lnSpc>
                <a:spcPct val="90000"/>
              </a:lnSpc>
              <a:spcBef>
                <a:spcPts val="0"/>
              </a:spcBef>
              <a:spcAft>
                <a:spcPts val="0"/>
              </a:spcAft>
              <a:buClr>
                <a:schemeClr val="dk1"/>
              </a:buClr>
              <a:buSzPts val="2800"/>
              <a:buNone/>
            </a:pPr>
            <a:r>
              <a:rPr lang="en-GB" sz="2000" dirty="0"/>
              <a:t>The original materials and any updates to them by </a:t>
            </a:r>
            <a:r>
              <a:rPr lang="en-GB" sz="2000" dirty="0" err="1"/>
              <a:t>Puuinfo</a:t>
            </a:r>
            <a:r>
              <a:rPr lang="en-GB" sz="2000" dirty="0"/>
              <a:t> will be published on the Library of Open Educational Resources website (aoe.fi) and the Puuinfo.fi website. </a:t>
            </a:r>
          </a:p>
        </p:txBody>
      </p:sp>
      <p:sp>
        <p:nvSpPr>
          <p:cNvPr id="81" name="Google Shape;81;g12a037aa8e9_0_95"/>
          <p:cNvSpPr txBox="1">
            <a:spLocks noGrp="1"/>
          </p:cNvSpPr>
          <p:nvPr>
            <p:ph type="body" idx="4"/>
          </p:nvPr>
        </p:nvSpPr>
        <p:spPr>
          <a:xfrm>
            <a:off x="7457613" y="959551"/>
            <a:ext cx="3737100" cy="309600"/>
          </a:xfrm>
          <a:prstGeom prst="rect">
            <a:avLst/>
          </a:prstGeom>
          <a:noFill/>
          <a:ln>
            <a:noFill/>
          </a:ln>
        </p:spPr>
        <p:txBody>
          <a:bodyPr spcFirstLastPara="1" wrap="square" lIns="91425" tIns="45700" rIns="91425" bIns="45700" anchor="b" anchorCtr="0">
            <a:normAutofit fontScale="85000" lnSpcReduction="20000"/>
          </a:bodyPr>
          <a:lstStyle/>
          <a:p>
            <a:pPr marL="0" lvl="0" indent="0" algn="l" rtl="0">
              <a:lnSpc>
                <a:spcPct val="90000"/>
              </a:lnSpc>
              <a:spcBef>
                <a:spcPts val="0"/>
              </a:spcBef>
              <a:spcAft>
                <a:spcPts val="0"/>
              </a:spcAft>
              <a:buClr>
                <a:schemeClr val="dk1"/>
              </a:buClr>
              <a:buSzPct val="100000"/>
              <a:buNone/>
            </a:pPr>
            <a:r>
              <a:rPr lang="en-GB"/>
              <a:t>Use of the materials</a:t>
            </a:r>
          </a:p>
        </p:txBody>
      </p:sp>
      <p:sp>
        <p:nvSpPr>
          <p:cNvPr id="82" name="Google Shape;82;g12a037aa8e9_0_95"/>
          <p:cNvSpPr txBox="1">
            <a:spLocks noGrp="1"/>
          </p:cNvSpPr>
          <p:nvPr>
            <p:ph type="sldNum" idx="12"/>
          </p:nvPr>
        </p:nvSpPr>
        <p:spPr>
          <a:xfrm>
            <a:off x="11044362" y="182562"/>
            <a:ext cx="644100" cy="3819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i-FI" sz="1400" b="0" i="0" u="none" strike="noStrike" kern="0" cap="none" spc="0" normalizeH="0" baseline="0" noProof="0">
                <a:ln>
                  <a:noFill/>
                </a:ln>
                <a:solidFill>
                  <a:srgbClr val="FFFFFF"/>
                </a:solidFill>
                <a:effectLst/>
                <a:uLnTx/>
                <a:uFillTx/>
                <a:latin typeface="Calibri"/>
                <a:cs typeface="Calibri"/>
                <a:sym typeface="Calibri"/>
              </a:rPr>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lang="fi-FI" sz="1400" b="0" i="0" u="none" strike="noStrike" kern="0" cap="none" spc="0" normalizeH="0" baseline="0" noProof="0">
              <a:ln>
                <a:noFill/>
              </a:ln>
              <a:solidFill>
                <a:srgbClr val="FFFFFF"/>
              </a:solidFill>
              <a:effectLst/>
              <a:uLnTx/>
              <a:uFillTx/>
              <a:latin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lstStyle/>
          <a:p>
            <a:r>
              <a:rPr lang="en-GB"/>
              <a:t>H4 Weekly exercise, development activities and added value</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lstStyle/>
          <a:p>
            <a:r>
              <a:rPr lang="en-GB"/>
              <a:t>You have developed a new intermediate floor solution (or some other new product) for a block of flats constructed with prefabricated panels</a:t>
            </a:r>
          </a:p>
          <a:p>
            <a:pPr marL="914400" lvl="1" indent="-457200">
              <a:buFont typeface="+mj-lt"/>
              <a:buAutoNum type="alphaLcParenR"/>
            </a:pPr>
            <a:r>
              <a:rPr lang="en-GB"/>
              <a:t>What is the added value created by your new solution? (€, time, quality, other?)</a:t>
            </a:r>
          </a:p>
          <a:p>
            <a:pPr marL="914400" lvl="1" indent="-457200">
              <a:buFont typeface="+mj-lt"/>
              <a:buAutoNum type="alphaLcParenR"/>
            </a:pPr>
            <a:r>
              <a:rPr lang="en-GB"/>
              <a:t>How will you prove the technical feasibility of your solution? </a:t>
            </a:r>
          </a:p>
          <a:p>
            <a:pPr marL="914400" lvl="1" indent="-457200">
              <a:buFont typeface="+mj-lt"/>
              <a:buAutoNum type="alphaLcParenR"/>
            </a:pPr>
            <a:r>
              <a:rPr lang="en-GB"/>
              <a:t>How will you prove that there will be demand for your solution?</a:t>
            </a:r>
          </a:p>
          <a:p>
            <a:pPr marL="914400" lvl="1" indent="-457200">
              <a:buFont typeface="+mj-lt"/>
              <a:buAutoNum type="alphaLcParenR"/>
            </a:pPr>
            <a:r>
              <a:rPr lang="en-GB"/>
              <a:t>Create a SWOT analysis for your product</a:t>
            </a:r>
          </a:p>
        </p:txBody>
      </p:sp>
      <p:sp>
        <p:nvSpPr>
          <p:cNvPr id="6" name="Google Shape;98;g12a037aa8e9_0_0">
            <a:extLst>
              <a:ext uri="{FF2B5EF4-FFF2-40B4-BE49-F238E27FC236}">
                <a16:creationId xmlns:a16="http://schemas.microsoft.com/office/drawing/2014/main" id="{4CC93FB3-1E3E-D1FC-0E5E-95551C086555}"/>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20</a:t>
            </a:fld>
            <a:endParaRPr lang="fi-FI" smtClean="0"/>
          </a:p>
        </p:txBody>
      </p:sp>
      <p:sp>
        <p:nvSpPr>
          <p:cNvPr id="2" name="Alatunnisteen paikkamerkki 1">
            <a:extLst>
              <a:ext uri="{FF2B5EF4-FFF2-40B4-BE49-F238E27FC236}">
                <a16:creationId xmlns:a16="http://schemas.microsoft.com/office/drawing/2014/main" id="{3D16614E-EBDB-1F16-A5BF-EEF08DC246F9}"/>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63F11E67-9BA2-1DD2-D2DB-3F44C4C4D39C}"/>
              </a:ext>
            </a:extLst>
          </p:cNvPr>
          <p:cNvSpPr>
            <a:spLocks noGrp="1"/>
          </p:cNvSpPr>
          <p:nvPr>
            <p:ph type="sldNum" sz="quarter" idx="4"/>
          </p:nvPr>
        </p:nvSpPr>
        <p:spPr/>
        <p:txBody>
          <a:bodyPr/>
          <a:lstStyle/>
          <a:p>
            <a:fld id="{B338A197-4EA2-4D23-935D-0DB0ED09FF0F}" type="slidenum">
              <a:rPr lang="fi-FI" smtClean="0"/>
              <a:pPr/>
              <a:t>20</a:t>
            </a:fld>
            <a:endParaRPr lang="fi-FI" smtClean="0"/>
          </a:p>
        </p:txBody>
      </p:sp>
    </p:spTree>
    <p:extLst>
      <p:ext uri="{BB962C8B-B14F-4D97-AF65-F5344CB8AC3E}">
        <p14:creationId xmlns:p14="http://schemas.microsoft.com/office/powerpoint/2010/main" val="3072949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Google Shape;242;p24"/>
          <p:cNvPicPr preferRelativeResize="0"/>
          <p:nvPr/>
        </p:nvPicPr>
        <p:blipFill rotWithShape="1">
          <a:blip r:embed="rId3">
            <a:alphaModFix/>
          </a:blip>
          <a:srcRect/>
          <a:stretch/>
        </p:blipFill>
        <p:spPr>
          <a:xfrm>
            <a:off x="325289" y="327216"/>
            <a:ext cx="11541422" cy="5717029"/>
          </a:xfrm>
          <a:prstGeom prst="rect">
            <a:avLst/>
          </a:prstGeom>
          <a:noFill/>
          <a:ln>
            <a:noFill/>
          </a:ln>
        </p:spPr>
      </p:pic>
      <p:sp>
        <p:nvSpPr>
          <p:cNvPr id="243" name="Google Shape;243;p24"/>
          <p:cNvSpPr txBox="1">
            <a:spLocks noGrp="1"/>
          </p:cNvSpPr>
          <p:nvPr>
            <p:ph type="ctrTitle"/>
          </p:nvPr>
        </p:nvSpPr>
        <p:spPr>
          <a:xfrm>
            <a:off x="1524000" y="1527477"/>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2F2F2"/>
              </a:buClr>
              <a:buSzPts val="6000"/>
              <a:buFont typeface="Calibri"/>
              <a:buNone/>
            </a:pPr>
            <a:r>
              <a:rPr lang="en-GB"/>
              <a:t>Construction economy and project management</a:t>
            </a:r>
          </a:p>
        </p:txBody>
      </p:sp>
      <p:sp>
        <p:nvSpPr>
          <p:cNvPr id="244" name="Google Shape;244;p24"/>
          <p:cNvSpPr txBox="1">
            <a:spLocks noGrp="1"/>
          </p:cNvSpPr>
          <p:nvPr>
            <p:ph type="subTitle" idx="1"/>
          </p:nvPr>
        </p:nvSpPr>
        <p:spPr>
          <a:xfrm>
            <a:off x="1524000" y="4007152"/>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F2F2F2"/>
              </a:buClr>
              <a:buSzPts val="2400"/>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g12a037aa8e9_0_0"/>
          <p:cNvSpPr txBox="1">
            <a:spLocks noGrp="1"/>
          </p:cNvSpPr>
          <p:nvPr>
            <p:ph type="body" idx="1"/>
          </p:nvPr>
        </p:nvSpPr>
        <p:spPr>
          <a:xfrm>
            <a:off x="1749365" y="963559"/>
            <a:ext cx="3737100" cy="309600"/>
          </a:xfrm>
          <a:prstGeom prst="rect">
            <a:avLst/>
          </a:prstGeom>
          <a:noFill/>
          <a:ln>
            <a:noFill/>
          </a:ln>
        </p:spPr>
        <p:txBody>
          <a:bodyPr spcFirstLastPara="1" wrap="square" lIns="91425" tIns="45700" rIns="91425" bIns="45700" anchor="b" anchorCtr="0">
            <a:normAutofit fontScale="85000" lnSpcReduction="20000"/>
          </a:bodyPr>
          <a:lstStyle/>
          <a:p>
            <a:pPr marL="0" lvl="0" indent="0" algn="l" rtl="0">
              <a:lnSpc>
                <a:spcPct val="90000"/>
              </a:lnSpc>
              <a:spcBef>
                <a:spcPts val="0"/>
              </a:spcBef>
              <a:spcAft>
                <a:spcPts val="0"/>
              </a:spcAft>
              <a:buClr>
                <a:schemeClr val="dk1"/>
              </a:buClr>
              <a:buSzPct val="100000"/>
              <a:buNone/>
            </a:pPr>
            <a:r>
              <a:rPr lang="en-GB"/>
              <a:t>Authors</a:t>
            </a:r>
          </a:p>
        </p:txBody>
      </p:sp>
      <p:sp>
        <p:nvSpPr>
          <p:cNvPr id="95" name="Google Shape;95;g12a037aa8e9_0_0"/>
          <p:cNvSpPr txBox="1">
            <a:spLocks noGrp="1"/>
          </p:cNvSpPr>
          <p:nvPr>
            <p:ph type="body" idx="2"/>
          </p:nvPr>
        </p:nvSpPr>
        <p:spPr>
          <a:xfrm>
            <a:off x="805064" y="1706422"/>
            <a:ext cx="5157900" cy="36846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lt2"/>
              </a:buClr>
              <a:buSzPts val="2400"/>
              <a:buNone/>
            </a:pPr>
            <a:r>
              <a:rPr lang="en-GB"/>
              <a:t>Sauli Ylinen, Federation of the Finnish Woodworking Industries Puutuoteteollisuus ry</a:t>
            </a:r>
          </a:p>
        </p:txBody>
      </p:sp>
      <p:sp>
        <p:nvSpPr>
          <p:cNvPr id="96" name="Google Shape;96;g12a037aa8e9_0_0"/>
          <p:cNvSpPr txBox="1">
            <a:spLocks noGrp="1"/>
          </p:cNvSpPr>
          <p:nvPr>
            <p:ph type="body" idx="3"/>
          </p:nvPr>
        </p:nvSpPr>
        <p:spPr>
          <a:xfrm>
            <a:off x="6485234" y="1706422"/>
            <a:ext cx="5183100" cy="36846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r>
              <a:rPr lang="en-GB"/>
              <a:t>Release date: 29/05/2022</a:t>
            </a:r>
          </a:p>
        </p:txBody>
      </p:sp>
      <p:sp>
        <p:nvSpPr>
          <p:cNvPr id="97" name="Google Shape;97;g12a037aa8e9_0_0"/>
          <p:cNvSpPr txBox="1">
            <a:spLocks noGrp="1"/>
          </p:cNvSpPr>
          <p:nvPr>
            <p:ph type="body" idx="4"/>
          </p:nvPr>
        </p:nvSpPr>
        <p:spPr>
          <a:xfrm>
            <a:off x="7457613" y="959551"/>
            <a:ext cx="3737100" cy="309600"/>
          </a:xfrm>
          <a:prstGeom prst="rect">
            <a:avLst/>
          </a:prstGeom>
          <a:noFill/>
          <a:ln>
            <a:noFill/>
          </a:ln>
        </p:spPr>
        <p:txBody>
          <a:bodyPr spcFirstLastPara="1" wrap="square" lIns="91425" tIns="45700" rIns="91425" bIns="45700" anchor="b" anchorCtr="0">
            <a:normAutofit fontScale="85000" lnSpcReduction="20000"/>
          </a:bodyPr>
          <a:lstStyle/>
          <a:p>
            <a:pPr marL="0" lvl="0" indent="0" algn="l" rtl="0">
              <a:lnSpc>
                <a:spcPct val="90000"/>
              </a:lnSpc>
              <a:spcBef>
                <a:spcPts val="0"/>
              </a:spcBef>
              <a:spcAft>
                <a:spcPts val="0"/>
              </a:spcAft>
              <a:buClr>
                <a:schemeClr val="dk1"/>
              </a:buClr>
              <a:buSzPct val="100000"/>
              <a:buNone/>
            </a:pPr>
            <a:endParaRPr/>
          </a:p>
        </p:txBody>
      </p:sp>
      <p:sp>
        <p:nvSpPr>
          <p:cNvPr id="98" name="Google Shape;98;g12a037aa8e9_0_0"/>
          <p:cNvSpPr txBox="1">
            <a:spLocks noGrp="1"/>
          </p:cNvSpPr>
          <p:nvPr>
            <p:ph type="sldNum" idx="12"/>
          </p:nvPr>
        </p:nvSpPr>
        <p:spPr>
          <a:xfrm>
            <a:off x="11044362" y="182562"/>
            <a:ext cx="644100" cy="3819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i-FI" sz="1400" b="0" i="0" u="none" strike="noStrike" kern="1200" cap="none" spc="0" normalizeH="0" baseline="0" noProof="0">
                <a:ln>
                  <a:noFill/>
                </a:ln>
                <a:solidFill>
                  <a:srgbClr val="FFFFFF"/>
                </a:solidFill>
                <a:effectLst/>
                <a:uLnTx/>
                <a:uFillTx/>
                <a:latin typeface="Calibri"/>
                <a:cs typeface="Calibri"/>
                <a:sym typeface="Calibri"/>
              </a:rPr>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lang="fi-FI" sz="1400" b="0" i="0" u="none" strike="noStrike" kern="1200" cap="none" spc="0" normalizeH="0" baseline="0" noProof="0">
              <a:ln>
                <a:noFill/>
              </a:ln>
              <a:solidFill>
                <a:srgbClr val="FFFFFF"/>
              </a:solidFill>
              <a:effectLst/>
              <a:uLnTx/>
              <a:uFillTx/>
              <a:latin typeface="Calibri"/>
              <a:cs typeface="Calibri"/>
              <a:sym typeface="Calibri"/>
            </a:endParaRPr>
          </a:p>
        </p:txBody>
      </p:sp>
      <p:sp>
        <p:nvSpPr>
          <p:cNvPr id="2" name="Alatunnisteen paikkamerkki 1">
            <a:extLst>
              <a:ext uri="{FF2B5EF4-FFF2-40B4-BE49-F238E27FC236}">
                <a16:creationId xmlns:a16="http://schemas.microsoft.com/office/drawing/2014/main" id="{A623ED01-62FB-4F77-D2AD-0FE4E69C3BC0}"/>
              </a:ext>
            </a:extLst>
          </p:cNvPr>
          <p:cNvSpPr>
            <a:spLocks noGrp="1"/>
          </p:cNvSpPr>
          <p:nvPr>
            <p:ph type="ftr" idx="11"/>
          </p:nvPr>
        </p:nvSpPr>
        <p:spPr/>
        <p:txBody>
          <a:bodyPr/>
          <a:lstStyle/>
          <a:p>
            <a:r>
              <a:rPr lang="en-GB"/>
              <a:t>Construction economy and project management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Construction economy and project management</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92500" lnSpcReduction="10000"/>
          </a:bodyPr>
          <a:lstStyle/>
          <a:p>
            <a:r>
              <a:rPr lang="en-GB"/>
              <a:t>After completing the </a:t>
            </a:r>
            <a:r>
              <a:rPr lang="en-GB" i="1"/>
              <a:t>Construction economy and project management</a:t>
            </a:r>
            <a:r>
              <a:rPr lang="en-GB"/>
              <a:t> module, the student will</a:t>
            </a:r>
            <a:br>
              <a:rPr lang="en-GB"/>
            </a:br>
            <a:endParaRPr lang="en-GB"/>
          </a:p>
          <a:p>
            <a:pPr lvl="1"/>
            <a:r>
              <a:rPr lang="en-GB"/>
              <a:t>Know the various operators and tasks involved in a construction project</a:t>
            </a:r>
          </a:p>
          <a:p>
            <a:pPr lvl="1"/>
            <a:r>
              <a:rPr lang="en-GB"/>
              <a:t>Know the main stages of a construction project</a:t>
            </a:r>
          </a:p>
          <a:p>
            <a:pPr lvl="1"/>
            <a:r>
              <a:rPr lang="en-GB"/>
              <a:t>Know the business models of key developers</a:t>
            </a:r>
          </a:p>
          <a:p>
            <a:pPr lvl="1"/>
            <a:r>
              <a:rPr lang="en-GB"/>
              <a:t>Know the most important model contracts in construction</a:t>
            </a:r>
          </a:p>
          <a:p>
            <a:pPr lvl="1"/>
            <a:r>
              <a:rPr lang="en-GB"/>
              <a:t>Know the most important project management tasks in a construction project</a:t>
            </a:r>
          </a:p>
          <a:p>
            <a:pPr lvl="1"/>
            <a:r>
              <a:rPr lang="en-GB"/>
              <a:t>Know the main features of the wood construction market</a:t>
            </a:r>
          </a:p>
          <a:p>
            <a:pPr lvl="1"/>
            <a:r>
              <a:rPr lang="en-GB"/>
              <a:t>Know the special features of a wooden house building project </a:t>
            </a:r>
          </a:p>
          <a:p>
            <a:pPr lvl="1"/>
            <a:endParaRPr lang="fi-FI" dirty="0"/>
          </a:p>
          <a:p>
            <a:pPr marL="457200" lvl="1" indent="0">
              <a:buNone/>
            </a:pPr>
            <a:r>
              <a:rPr lang="en-GB">
                <a:sym typeface="Wingdings" panose="05000000000000000000" pitchFamily="2" charset="2"/>
              </a:rPr>
              <a:t></a:t>
            </a:r>
            <a:r>
              <a:rPr lang="en-GB"/>
              <a:t>The course prepares the student for more advanced wood construction project development and project management studies </a:t>
            </a:r>
          </a:p>
          <a:p>
            <a:pPr lvl="1"/>
            <a:endParaRPr lang="fi-FI" dirty="0"/>
          </a:p>
        </p:txBody>
      </p:sp>
      <p:sp>
        <p:nvSpPr>
          <p:cNvPr id="6" name="Google Shape;98;g12a037aa8e9_0_0">
            <a:extLst>
              <a:ext uri="{FF2B5EF4-FFF2-40B4-BE49-F238E27FC236}">
                <a16:creationId xmlns:a16="http://schemas.microsoft.com/office/drawing/2014/main" id="{00FA1B68-F345-154E-0A01-A108D2E7B5CA}"/>
              </a:ext>
            </a:extLst>
          </p:cNvPr>
          <p:cNvSpPr txBox="1">
            <a:spLocks/>
          </p:cNvSpPr>
          <p:nvPr/>
        </p:nvSpPr>
        <p:spPr>
          <a:xfrm>
            <a:off x="11044362" y="182562"/>
            <a:ext cx="644100" cy="381900"/>
          </a:xfrm>
          <a:prstGeom prst="rect">
            <a:avLst/>
          </a:prstGeom>
          <a:noFill/>
          <a:ln>
            <a:noFill/>
          </a:ln>
        </p:spPr>
        <p:txBody>
          <a:bodyPr spcFirstLastPara="1" wrap="square" lIns="91425" tIns="45700" rIns="91425" bIns="45700" anchor="ctr" anchorCtr="0">
            <a:noAutofit/>
          </a:bodyPr>
          <a:ls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00000000-1234-1234-1234-123412341234}" type="slidenum">
              <a:rPr lang="fi-FI" sz="1400" smtClean="0">
                <a:solidFill>
                  <a:schemeClr val="bg1"/>
                </a:solidFill>
              </a:rPr>
              <a:pPr algn="ctr"/>
              <a:t>5</a:t>
            </a:fld>
            <a:endParaRPr lang="fi-FI" sz="1400" smtClean="0">
              <a:solidFill>
                <a:schemeClr val="bg1"/>
              </a:solidFill>
            </a:endParaRPr>
          </a:p>
        </p:txBody>
      </p:sp>
      <p:sp>
        <p:nvSpPr>
          <p:cNvPr id="2" name="Alatunnisteen paikkamerkki 1">
            <a:extLst>
              <a:ext uri="{FF2B5EF4-FFF2-40B4-BE49-F238E27FC236}">
                <a16:creationId xmlns:a16="http://schemas.microsoft.com/office/drawing/2014/main" id="{26C7E207-A53B-3B84-22C0-110904B8BF50}"/>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96A62C56-0C85-B056-1E88-2A9B8CB560E4}"/>
              </a:ext>
            </a:extLst>
          </p:cNvPr>
          <p:cNvSpPr>
            <a:spLocks noGrp="1"/>
          </p:cNvSpPr>
          <p:nvPr>
            <p:ph type="sldNum" sz="quarter" idx="4"/>
          </p:nvPr>
        </p:nvSpPr>
        <p:spPr/>
        <p:txBody>
          <a:bodyPr/>
          <a:lstStyle/>
          <a:p>
            <a:fld id="{B338A197-4EA2-4D23-935D-0DB0ED09FF0F}" type="slidenum">
              <a:rPr lang="fi-FI" smtClean="0"/>
              <a:pPr/>
              <a:t>5</a:t>
            </a:fld>
            <a:endParaRPr lang="fi-FI" smtClean="0"/>
          </a:p>
        </p:txBody>
      </p:sp>
    </p:spTree>
    <p:extLst>
      <p:ext uri="{BB962C8B-B14F-4D97-AF65-F5344CB8AC3E}">
        <p14:creationId xmlns:p14="http://schemas.microsoft.com/office/powerpoint/2010/main" val="2724807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Contents</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lnSpcReduction="10000"/>
          </a:bodyPr>
          <a:lstStyle/>
          <a:p>
            <a:r>
              <a:rPr lang="en-GB"/>
              <a:t>Contents </a:t>
            </a:r>
          </a:p>
          <a:p>
            <a:pPr lvl="1"/>
            <a:r>
              <a:rPr lang="en-GB"/>
              <a:t>Five lectures</a:t>
            </a:r>
          </a:p>
          <a:p>
            <a:pPr lvl="1"/>
            <a:r>
              <a:rPr lang="en-GB"/>
              <a:t>Five weekly exercises</a:t>
            </a:r>
          </a:p>
          <a:p>
            <a:pPr lvl="1"/>
            <a:r>
              <a:rPr lang="en-GB"/>
              <a:t>Course project</a:t>
            </a:r>
          </a:p>
          <a:p>
            <a:pPr lvl="2"/>
            <a:r>
              <a:rPr lang="en-GB"/>
              <a:t>Practising preparing a project plan for a block of flats construction project</a:t>
            </a:r>
          </a:p>
          <a:p>
            <a:pPr lvl="1"/>
            <a:r>
              <a:rPr lang="en-GB"/>
              <a:t>The course materials focus on the special features of wood construction – not all terms and basic concepts are extensively discussed in these materials </a:t>
            </a:r>
          </a:p>
          <a:p>
            <a:pPr lvl="1"/>
            <a:r>
              <a:rPr lang="en-GB"/>
              <a:t>The course materials use as examples two wooden blocks of flats implemented by TOAS Sr: the TOAS Kauppi and the TOAS Lumipuu. You can visit the project sites at: </a:t>
            </a:r>
          </a:p>
          <a:p>
            <a:pPr marL="457200" lvl="1" indent="0">
              <a:buNone/>
            </a:pPr>
            <a:r>
              <a:rPr lang="en-GB"/>
              <a:t>	- Toas Kauppi, Kuntokatu 11 a, FI-33520 Tampere, FINLAND</a:t>
            </a:r>
          </a:p>
          <a:p>
            <a:pPr marL="457200" lvl="1" indent="0">
              <a:buNone/>
            </a:pPr>
            <a:r>
              <a:rPr lang="en-GB"/>
              <a:t>	- Toas Lumipuu, Makkarajärvenkatu 74, FI-33720 Tampere, FINLAND</a:t>
            </a:r>
          </a:p>
        </p:txBody>
      </p:sp>
      <p:sp>
        <p:nvSpPr>
          <p:cNvPr id="6" name="Google Shape;98;g12a037aa8e9_0_0">
            <a:extLst>
              <a:ext uri="{FF2B5EF4-FFF2-40B4-BE49-F238E27FC236}">
                <a16:creationId xmlns:a16="http://schemas.microsoft.com/office/drawing/2014/main" id="{5F90838C-0FA5-1778-197C-85ADDC1D3C33}"/>
              </a:ext>
            </a:extLst>
          </p:cNvPr>
          <p:cNvSpPr txBox="1">
            <a:spLocks noGrp="1"/>
          </p:cNvSpPr>
          <p:nvPr>
            <p:ph type="sldNum" sz="quarter" idx="4"/>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0" indent="0" algn="ctr" rtl="0">
              <a:spcBef>
                <a:spcPts val="0"/>
              </a:spcBef>
              <a:spcAft>
                <a:spcPts val="0"/>
              </a:spcAft>
              <a:buNone/>
            </a:pPr>
            <a:fld id="{B338A197-4EA2-4D23-935D-0DB0ED09FF0F}" type="slidenum">
              <a:rPr lang="fi-FI" smtClean="0"/>
              <a:pPr marL="0" lvl="0" indent="0" algn="ctr" rtl="0">
                <a:spcBef>
                  <a:spcPts val="0"/>
                </a:spcBef>
                <a:spcAft>
                  <a:spcPts val="0"/>
                </a:spcAft>
                <a:buNone/>
              </a:pPr>
              <a:t>6</a:t>
            </a:fld>
            <a:endParaRPr lang="fi-FI" smtClean="0"/>
          </a:p>
        </p:txBody>
      </p:sp>
      <p:sp>
        <p:nvSpPr>
          <p:cNvPr id="2" name="Alatunnisteen paikkamerkki 1">
            <a:extLst>
              <a:ext uri="{FF2B5EF4-FFF2-40B4-BE49-F238E27FC236}">
                <a16:creationId xmlns:a16="http://schemas.microsoft.com/office/drawing/2014/main" id="{2116853F-39FE-7642-CB84-7C5932489FA8}"/>
              </a:ext>
            </a:extLst>
          </p:cNvPr>
          <p:cNvSpPr>
            <a:spLocks noGrp="1"/>
          </p:cNvSpPr>
          <p:nvPr>
            <p:ph type="ftr" sz="quarter" idx="3"/>
          </p:nvPr>
        </p:nvSpPr>
        <p:spPr/>
        <p:txBody>
          <a:bodyPr/>
          <a:lstStyle/>
          <a:p>
            <a:r>
              <a:rPr lang="en-GB"/>
              <a:t>Construction economy and project management</a:t>
            </a:r>
          </a:p>
        </p:txBody>
      </p:sp>
    </p:spTree>
    <p:extLst>
      <p:ext uri="{BB962C8B-B14F-4D97-AF65-F5344CB8AC3E}">
        <p14:creationId xmlns:p14="http://schemas.microsoft.com/office/powerpoint/2010/main" val="2777355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E071A34-17D5-9C9C-25A4-D6CC46141615}"/>
              </a:ext>
            </a:extLst>
          </p:cNvPr>
          <p:cNvSpPr>
            <a:spLocks noGrp="1"/>
          </p:cNvSpPr>
          <p:nvPr>
            <p:ph type="title"/>
          </p:nvPr>
        </p:nvSpPr>
        <p:spPr/>
        <p:txBody>
          <a:bodyPr>
            <a:normAutofit fontScale="90000"/>
          </a:bodyPr>
          <a:lstStyle/>
          <a:p>
            <a:r>
              <a:rPr lang="en-GB"/>
              <a:t>Development activities and the added value of wood construction</a:t>
            </a:r>
          </a:p>
        </p:txBody>
      </p:sp>
    </p:spTree>
    <p:extLst>
      <p:ext uri="{BB962C8B-B14F-4D97-AF65-F5344CB8AC3E}">
        <p14:creationId xmlns:p14="http://schemas.microsoft.com/office/powerpoint/2010/main" val="3384328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lstStyle/>
          <a:p>
            <a:r>
              <a:rPr lang="en-GB"/>
              <a:t>Development activities and added value of wood construction</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lstStyle/>
          <a:p>
            <a:r>
              <a:rPr lang="en-GB"/>
              <a:t>The lecture discusses investment activities from the perspective of wood construction</a:t>
            </a:r>
          </a:p>
          <a:p>
            <a:r>
              <a:rPr lang="en-GB"/>
              <a:t>The lecture discusses investment activities in general, from the perspective of wood construction </a:t>
            </a:r>
          </a:p>
          <a:p>
            <a:r>
              <a:rPr lang="en-GB"/>
              <a:t>The lecture discusses what added value wood construction can produce for the buyer apart from that indicated in the profitability calculation, and how it could be measured</a:t>
            </a:r>
          </a:p>
        </p:txBody>
      </p:sp>
      <p:sp>
        <p:nvSpPr>
          <p:cNvPr id="6" name="Google Shape;98;g12a037aa8e9_0_0">
            <a:extLst>
              <a:ext uri="{FF2B5EF4-FFF2-40B4-BE49-F238E27FC236}">
                <a16:creationId xmlns:a16="http://schemas.microsoft.com/office/drawing/2014/main" id="{2A037E16-26A4-2E12-B4B1-5C7AC3363B08}"/>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8</a:t>
            </a:fld>
            <a:endParaRPr lang="fi-FI" smtClean="0"/>
          </a:p>
        </p:txBody>
      </p:sp>
      <p:sp>
        <p:nvSpPr>
          <p:cNvPr id="2" name="Alatunnisteen paikkamerkki 1">
            <a:extLst>
              <a:ext uri="{FF2B5EF4-FFF2-40B4-BE49-F238E27FC236}">
                <a16:creationId xmlns:a16="http://schemas.microsoft.com/office/drawing/2014/main" id="{2504C1E1-D6BB-B959-0BD2-A84F6660982C}"/>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D45AE0F7-E567-9ABA-8CF4-943EEECB35E8}"/>
              </a:ext>
            </a:extLst>
          </p:cNvPr>
          <p:cNvSpPr>
            <a:spLocks noGrp="1"/>
          </p:cNvSpPr>
          <p:nvPr>
            <p:ph type="sldNum" sz="quarter" idx="4"/>
          </p:nvPr>
        </p:nvSpPr>
        <p:spPr/>
        <p:txBody>
          <a:bodyPr/>
          <a:lstStyle/>
          <a:p>
            <a:fld id="{B338A197-4EA2-4D23-935D-0DB0ED09FF0F}" type="slidenum">
              <a:rPr lang="fi-FI" smtClean="0"/>
              <a:pPr/>
              <a:t>8</a:t>
            </a:fld>
            <a:endParaRPr lang="fi-FI" smtClean="0"/>
          </a:p>
        </p:txBody>
      </p:sp>
    </p:spTree>
    <p:extLst>
      <p:ext uri="{BB962C8B-B14F-4D97-AF65-F5344CB8AC3E}">
        <p14:creationId xmlns:p14="http://schemas.microsoft.com/office/powerpoint/2010/main" val="936451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98FD9DED-A472-476F-8378-62BD08C511BD}"/>
              </a:ext>
            </a:extLst>
          </p:cNvPr>
          <p:cNvSpPr>
            <a:spLocks noGrp="1"/>
          </p:cNvSpPr>
          <p:nvPr>
            <p:ph type="title"/>
          </p:nvPr>
        </p:nvSpPr>
        <p:spPr/>
        <p:txBody>
          <a:bodyPr>
            <a:normAutofit/>
          </a:bodyPr>
          <a:lstStyle/>
          <a:p>
            <a:r>
              <a:rPr lang="en-GB"/>
              <a:t>Added value for client</a:t>
            </a:r>
          </a:p>
        </p:txBody>
      </p:sp>
      <p:sp>
        <p:nvSpPr>
          <p:cNvPr id="5" name="Sisällön paikkamerkki 4">
            <a:extLst>
              <a:ext uri="{FF2B5EF4-FFF2-40B4-BE49-F238E27FC236}">
                <a16:creationId xmlns:a16="http://schemas.microsoft.com/office/drawing/2014/main" id="{8D97F0B9-6DE9-4730-A78B-E7F70E66841B}"/>
              </a:ext>
            </a:extLst>
          </p:cNvPr>
          <p:cNvSpPr>
            <a:spLocks noGrp="1"/>
          </p:cNvSpPr>
          <p:nvPr>
            <p:ph idx="1"/>
          </p:nvPr>
        </p:nvSpPr>
        <p:spPr/>
        <p:txBody>
          <a:bodyPr>
            <a:normAutofit fontScale="85000" lnSpcReduction="20000"/>
          </a:bodyPr>
          <a:lstStyle/>
          <a:p>
            <a:r>
              <a:rPr lang="en-GB"/>
              <a:t>In a construction project, financial profitability in euros is always a goal</a:t>
            </a:r>
          </a:p>
          <a:p>
            <a:pPr lvl="1"/>
            <a:r>
              <a:rPr lang="en-GB"/>
              <a:t>The target level depends on the buyer. A real estate investor might optimise the net present value, while an affordable rental housing operator would primarily be interested in safeguarding the affordable rent level of their clients, which is achieved at a specific construction cost</a:t>
            </a:r>
            <a:br>
              <a:rPr lang="en-GB"/>
            </a:br>
            <a:endParaRPr lang="en-GB"/>
          </a:p>
          <a:p>
            <a:r>
              <a:rPr lang="en-GB"/>
              <a:t>In addition to the euro-denominated targets, the buyers often have other objectives, including:</a:t>
            </a:r>
          </a:p>
          <a:p>
            <a:pPr lvl="1"/>
            <a:r>
              <a:rPr lang="en-GB"/>
              <a:t>Putting the values and vision of their organisation's strategy into practice</a:t>
            </a:r>
          </a:p>
          <a:p>
            <a:pPr lvl="1"/>
            <a:r>
              <a:rPr lang="en-GB"/>
              <a:t>Meeting the objectives set by society</a:t>
            </a:r>
          </a:p>
          <a:p>
            <a:pPr lvl="1"/>
            <a:r>
              <a:rPr lang="en-GB"/>
              <a:t>Competence development, product development, or other development objectives</a:t>
            </a:r>
          </a:p>
          <a:p>
            <a:pPr lvl="1"/>
            <a:r>
              <a:rPr lang="en-GB"/>
              <a:t>Environmental objectives</a:t>
            </a:r>
          </a:p>
          <a:p>
            <a:pPr lvl="1"/>
            <a:r>
              <a:rPr lang="en-GB"/>
              <a:t>Quality improvement for end-users</a:t>
            </a:r>
          </a:p>
          <a:p>
            <a:pPr lvl="1"/>
            <a:r>
              <a:rPr lang="en-GB"/>
              <a:t>Life cycle cost optimisation</a:t>
            </a:r>
          </a:p>
          <a:p>
            <a:pPr lvl="1"/>
            <a:r>
              <a:rPr lang="en-GB"/>
              <a:t>Post-construction risk management and efficient maintenance</a:t>
            </a:r>
          </a:p>
        </p:txBody>
      </p:sp>
      <p:sp>
        <p:nvSpPr>
          <p:cNvPr id="6" name="Google Shape;98;g12a037aa8e9_0_0">
            <a:extLst>
              <a:ext uri="{FF2B5EF4-FFF2-40B4-BE49-F238E27FC236}">
                <a16:creationId xmlns:a16="http://schemas.microsoft.com/office/drawing/2014/main" id="{08B133D6-E10B-2079-D621-D56B0A05624E}"/>
              </a:ext>
            </a:extLst>
          </p:cNvPr>
          <p:cNvSpPr txBox="1">
            <a:spLocks/>
          </p:cNvSpPr>
          <p:nvPr/>
        </p:nvSpPr>
        <p:spPr>
          <a:xfrm>
            <a:off x="11044362" y="182562"/>
            <a:ext cx="644055" cy="381981"/>
          </a:xfrm>
          <a:prstGeom prst="rect">
            <a:avLst/>
          </a:prstGeom>
          <a:noFill/>
          <a:ln>
            <a:noFill/>
          </a:ln>
        </p:spPr>
        <p:txBody>
          <a:bodyPr spcFirstLastPara="1" vert="horz" wrap="square" lIns="91440" tIns="45720" rIns="91440" bIns="45720" rtlCol="0" anchor="ctr" anchorCtr="0">
            <a:noAutofit/>
          </a:bodyPr>
          <a:lstStyle>
            <a:defPPr>
              <a:defRPr lang="fi-FI"/>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338A197-4EA2-4D23-935D-0DB0ED09FF0F}" type="slidenum">
              <a:rPr lang="fi-FI" smtClean="0"/>
              <a:pPr/>
              <a:t>9</a:t>
            </a:fld>
            <a:endParaRPr lang="fi-FI" smtClean="0"/>
          </a:p>
        </p:txBody>
      </p:sp>
      <p:sp>
        <p:nvSpPr>
          <p:cNvPr id="2" name="Alatunnisteen paikkamerkki 1">
            <a:extLst>
              <a:ext uri="{FF2B5EF4-FFF2-40B4-BE49-F238E27FC236}">
                <a16:creationId xmlns:a16="http://schemas.microsoft.com/office/drawing/2014/main" id="{DAF4AFD5-78DA-9B92-93C0-64272C040EAE}"/>
              </a:ext>
            </a:extLst>
          </p:cNvPr>
          <p:cNvSpPr>
            <a:spLocks noGrp="1"/>
          </p:cNvSpPr>
          <p:nvPr>
            <p:ph type="ftr" sz="quarter" idx="3"/>
          </p:nvPr>
        </p:nvSpPr>
        <p:spPr/>
        <p:txBody>
          <a:bodyPr/>
          <a:lstStyle/>
          <a:p>
            <a:r>
              <a:rPr lang="en-GB"/>
              <a:t>Construction economy and project management</a:t>
            </a:r>
          </a:p>
        </p:txBody>
      </p:sp>
      <p:sp>
        <p:nvSpPr>
          <p:cNvPr id="3" name="Dian numeron paikkamerkki 2">
            <a:extLst>
              <a:ext uri="{FF2B5EF4-FFF2-40B4-BE49-F238E27FC236}">
                <a16:creationId xmlns:a16="http://schemas.microsoft.com/office/drawing/2014/main" id="{FEC7318B-B0BE-DCE0-4757-D3F0308CB97B}"/>
              </a:ext>
            </a:extLst>
          </p:cNvPr>
          <p:cNvSpPr>
            <a:spLocks noGrp="1"/>
          </p:cNvSpPr>
          <p:nvPr>
            <p:ph type="sldNum" sz="quarter" idx="4"/>
          </p:nvPr>
        </p:nvSpPr>
        <p:spPr/>
        <p:txBody>
          <a:bodyPr/>
          <a:lstStyle/>
          <a:p>
            <a:fld id="{B338A197-4EA2-4D23-935D-0DB0ED09FF0F}" type="slidenum">
              <a:rPr lang="fi-FI" smtClean="0"/>
              <a:pPr/>
              <a:t>9</a:t>
            </a:fld>
            <a:endParaRPr lang="fi-FI" smtClean="0"/>
          </a:p>
        </p:txBody>
      </p:sp>
    </p:spTree>
    <p:extLst>
      <p:ext uri="{BB962C8B-B14F-4D97-AF65-F5344CB8AC3E}">
        <p14:creationId xmlns:p14="http://schemas.microsoft.com/office/powerpoint/2010/main" val="915118878"/>
      </p:ext>
    </p:extLst>
  </p:cSld>
  <p:clrMapOvr>
    <a:masterClrMapping/>
  </p:clrMapOvr>
</p:sld>
</file>

<file path=ppt/theme/theme1.xml><?xml version="1.0" encoding="utf-8"?>
<a:theme xmlns:a="http://schemas.openxmlformats.org/drawingml/2006/main" name="Office-teema">
  <a:themeElements>
    <a:clrScheme name="Mukautettu 12">
      <a:dk1>
        <a:srgbClr val="0D0D0D"/>
      </a:dk1>
      <a:lt1>
        <a:srgbClr val="FFFFFF"/>
      </a:lt1>
      <a:dk2>
        <a:srgbClr val="0D0D0D"/>
      </a:dk2>
      <a:lt2>
        <a:srgbClr val="F2F2F2"/>
      </a:lt2>
      <a:accent1>
        <a:srgbClr val="9CA65D"/>
      </a:accent1>
      <a:accent2>
        <a:srgbClr val="F2AE31"/>
      </a:accent2>
      <a:accent3>
        <a:srgbClr val="44A8F2"/>
      </a:accent3>
      <a:accent4>
        <a:srgbClr val="106141"/>
      </a:accent4>
      <a:accent5>
        <a:srgbClr val="6C733D"/>
      </a:accent5>
      <a:accent6>
        <a:srgbClr val="9CA65D"/>
      </a:accent6>
      <a:hlink>
        <a:srgbClr val="A65A4A"/>
      </a:hlink>
      <a:folHlink>
        <a:srgbClr val="8C8D8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587</TotalTime>
  <Words>1585</Words>
  <Application>Microsoft Office PowerPoint</Application>
  <PresentationFormat>Widescreen</PresentationFormat>
  <Paragraphs>210</Paragraphs>
  <Slides>20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Wingdings</vt:lpstr>
      <vt:lpstr>Office-teema</vt:lpstr>
      <vt:lpstr>Industrial wood construction</vt:lpstr>
      <vt:lpstr>PowerPoint Presentation</vt:lpstr>
      <vt:lpstr>Construction economy and project management</vt:lpstr>
      <vt:lpstr>PowerPoint Presentation</vt:lpstr>
      <vt:lpstr>Construction economy and project management</vt:lpstr>
      <vt:lpstr>Contents</vt:lpstr>
      <vt:lpstr>Development activities and the added value of wood construction</vt:lpstr>
      <vt:lpstr>Development activities and added value of wood construction</vt:lpstr>
      <vt:lpstr>Added value for client</vt:lpstr>
      <vt:lpstr>Indicators for determining added value</vt:lpstr>
      <vt:lpstr>Qualitative values</vt:lpstr>
      <vt:lpstr>Development management</vt:lpstr>
      <vt:lpstr>Product development and its management in wood construction</vt:lpstr>
      <vt:lpstr>Business-level development activities</vt:lpstr>
      <vt:lpstr>Case study - Kauppi</vt:lpstr>
      <vt:lpstr>Investments as part of business-level development activities</vt:lpstr>
      <vt:lpstr>Project and national level development</vt:lpstr>
      <vt:lpstr>Management of external resources</vt:lpstr>
      <vt:lpstr>In a nutshell</vt:lpstr>
      <vt:lpstr>H4 Weekly exercise, development activities and added value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atte Kalke</dc:creator>
  <cp:lastModifiedBy>AK</cp:lastModifiedBy>
  <cp:revision>22</cp:revision>
  <dcterms:created xsi:type="dcterms:W3CDTF">2021-05-03T10:20:21Z</dcterms:created>
  <dcterms:modified xsi:type="dcterms:W3CDTF">2023-11-18T10:06:31Z</dcterms:modified>
</cp:coreProperties>
</file>